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18"/>
  </p:notesMasterIdLst>
  <p:handoutMasterIdLst>
    <p:handoutMasterId r:id="rId19"/>
  </p:handoutMasterIdLst>
  <p:sldIdLst>
    <p:sldId id="256" r:id="rId2"/>
    <p:sldId id="257" r:id="rId3"/>
    <p:sldId id="281" r:id="rId4"/>
    <p:sldId id="277" r:id="rId5"/>
    <p:sldId id="280" r:id="rId6"/>
    <p:sldId id="282" r:id="rId7"/>
    <p:sldId id="283" r:id="rId8"/>
    <p:sldId id="278" r:id="rId9"/>
    <p:sldId id="284" r:id="rId10"/>
    <p:sldId id="279" r:id="rId11"/>
    <p:sldId id="285" r:id="rId12"/>
    <p:sldId id="258" r:id="rId13"/>
    <p:sldId id="286" r:id="rId14"/>
    <p:sldId id="264" r:id="rId15"/>
    <p:sldId id="287" r:id="rId16"/>
    <p:sldId id="290" r:id="rId1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80808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0" autoAdjust="0"/>
    <p:restoredTop sz="94632" autoAdjust="0"/>
  </p:normalViewPr>
  <p:slideViewPr>
    <p:cSldViewPr>
      <p:cViewPr varScale="1">
        <p:scale>
          <a:sx n="107" d="100"/>
          <a:sy n="107" d="100"/>
        </p:scale>
        <p:origin x="-108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2563"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1"/>
            <a:ext cx="3037627"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t" anchorCtr="0" compatLnSpc="1">
            <a:prstTxWarp prst="textNoShape">
              <a:avLst/>
            </a:prstTxWarp>
          </a:bodyPr>
          <a:lstStyle>
            <a:lvl1pPr eaLnBrk="1" hangingPunct="1">
              <a:defRPr sz="1200">
                <a:latin typeface="Times New Roman" pitchFamily="18" charset="0"/>
              </a:defRPr>
            </a:lvl1pPr>
          </a:lstStyle>
          <a:p>
            <a:pPr>
              <a:defRPr/>
            </a:pPr>
            <a:r>
              <a:rPr lang="en-US" dirty="0"/>
              <a:t>Title I Parent Meeting Powerpoint </a:t>
            </a:r>
          </a:p>
        </p:txBody>
      </p:sp>
      <p:sp>
        <p:nvSpPr>
          <p:cNvPr id="59395" name="Rectangle 3"/>
          <p:cNvSpPr>
            <a:spLocks noGrp="1" noChangeArrowheads="1"/>
          </p:cNvSpPr>
          <p:nvPr>
            <p:ph type="dt" sz="quarter" idx="1"/>
          </p:nvPr>
        </p:nvSpPr>
        <p:spPr bwMode="auto">
          <a:xfrm>
            <a:off x="3972775" y="1"/>
            <a:ext cx="3037626"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t" anchorCtr="0" compatLnSpc="1">
            <a:prstTxWarp prst="textNoShape">
              <a:avLst/>
            </a:prstTxWarp>
          </a:bodyPr>
          <a:lstStyle>
            <a:lvl1pPr algn="r" eaLnBrk="1" hangingPunct="1">
              <a:defRPr sz="1200">
                <a:latin typeface="Times New Roman" pitchFamily="18" charset="0"/>
              </a:defRPr>
            </a:lvl1pPr>
          </a:lstStyle>
          <a:p>
            <a:pPr>
              <a:defRPr/>
            </a:pPr>
            <a:r>
              <a:rPr lang="en-US" smtClean="0"/>
              <a:t>Attachment 4</a:t>
            </a:r>
            <a:endParaRPr lang="en-US" dirty="0"/>
          </a:p>
        </p:txBody>
      </p:sp>
      <p:sp>
        <p:nvSpPr>
          <p:cNvPr id="59396" name="Rectangle 4"/>
          <p:cNvSpPr>
            <a:spLocks noGrp="1" noChangeArrowheads="1"/>
          </p:cNvSpPr>
          <p:nvPr>
            <p:ph type="ftr" sz="quarter" idx="2"/>
          </p:nvPr>
        </p:nvSpPr>
        <p:spPr bwMode="auto">
          <a:xfrm>
            <a:off x="0" y="8831421"/>
            <a:ext cx="3037627" cy="464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b" anchorCtr="0" compatLnSpc="1">
            <a:prstTxWarp prst="textNoShape">
              <a:avLst/>
            </a:prstTxWarp>
          </a:bodyPr>
          <a:lstStyle>
            <a:lvl1pPr eaLnBrk="1" hangingPunct="1">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972775" y="8831421"/>
            <a:ext cx="3037626" cy="464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b" anchorCtr="0" compatLnSpc="1">
            <a:prstTxWarp prst="textNoShape">
              <a:avLst/>
            </a:prstTxWarp>
          </a:bodyPr>
          <a:lstStyle>
            <a:lvl1pPr algn="r" eaLnBrk="1" hangingPunct="1">
              <a:defRPr sz="1200">
                <a:latin typeface="Times New Roman" pitchFamily="18" charset="0"/>
              </a:defRPr>
            </a:lvl1pPr>
          </a:lstStyle>
          <a:p>
            <a:pPr>
              <a:defRPr/>
            </a:pPr>
            <a:fld id="{1E157439-DE91-4E11-A078-B181CA93FF77}" type="slidenum">
              <a:rPr lang="en-US"/>
              <a:pPr>
                <a:defRPr/>
              </a:pPr>
              <a:t>‹#›</a:t>
            </a:fld>
            <a:endParaRPr lang="en-US" dirty="0"/>
          </a:p>
        </p:txBody>
      </p:sp>
    </p:spTree>
    <p:extLst>
      <p:ext uri="{BB962C8B-B14F-4D97-AF65-F5344CB8AC3E}">
        <p14:creationId xmlns:p14="http://schemas.microsoft.com/office/powerpoint/2010/main" val="698705413"/>
      </p:ext>
    </p:extLst>
  </p:cSld>
  <p:clrMap bg1="lt1" tx1="dk1" bg2="lt2" tx2="dk2" accent1="accent1" accent2="accent2" accent3="accent3" accent4="accent4" accent5="accent5" accent6="accent6" hlink="hlink" folHlink="folHlink"/>
  <p:hf sldNum="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1"/>
            <a:ext cx="3037627"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t" anchorCtr="0" compatLnSpc="1">
            <a:prstTxWarp prst="textNoShape">
              <a:avLst/>
            </a:prstTxWarp>
          </a:bodyPr>
          <a:lstStyle>
            <a:lvl1pPr eaLnBrk="1" hangingPunct="1">
              <a:defRPr sz="1200">
                <a:latin typeface="Arial Narrow" pitchFamily="34" charset="0"/>
              </a:defRPr>
            </a:lvl1pPr>
          </a:lstStyle>
          <a:p>
            <a:pPr>
              <a:defRPr/>
            </a:pPr>
            <a:r>
              <a:rPr lang="en-US" dirty="0"/>
              <a:t>Title I Parent Meeting Powerpoint </a:t>
            </a:r>
          </a:p>
        </p:txBody>
      </p:sp>
      <p:sp>
        <p:nvSpPr>
          <p:cNvPr id="70659" name="Rectangle 3"/>
          <p:cNvSpPr>
            <a:spLocks noGrp="1" noChangeArrowheads="1"/>
          </p:cNvSpPr>
          <p:nvPr>
            <p:ph type="dt" idx="1"/>
          </p:nvPr>
        </p:nvSpPr>
        <p:spPr bwMode="auto">
          <a:xfrm>
            <a:off x="3971172" y="1"/>
            <a:ext cx="3037627"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t" anchorCtr="0" compatLnSpc="1">
            <a:prstTxWarp prst="textNoShape">
              <a:avLst/>
            </a:prstTxWarp>
          </a:bodyPr>
          <a:lstStyle>
            <a:lvl1pPr algn="r" eaLnBrk="1" hangingPunct="1">
              <a:defRPr sz="1200">
                <a:latin typeface="Arial Narrow" pitchFamily="34" charset="0"/>
              </a:defRPr>
            </a:lvl1pPr>
          </a:lstStyle>
          <a:p>
            <a:pPr>
              <a:defRPr/>
            </a:pPr>
            <a:r>
              <a:rPr lang="en-US" smtClean="0"/>
              <a:t>Attachment 4</a:t>
            </a:r>
            <a:endParaRPr lang="en-US" dirty="0"/>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70661" name="Rectangle 5"/>
          <p:cNvSpPr>
            <a:spLocks noGrp="1" noChangeArrowheads="1"/>
          </p:cNvSpPr>
          <p:nvPr>
            <p:ph type="body" sz="quarter" idx="3"/>
          </p:nvPr>
        </p:nvSpPr>
        <p:spPr bwMode="auto">
          <a:xfrm>
            <a:off x="701361" y="4416510"/>
            <a:ext cx="5607679" cy="418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0662" name="Rectangle 6"/>
          <p:cNvSpPr>
            <a:spLocks noGrp="1" noChangeArrowheads="1"/>
          </p:cNvSpPr>
          <p:nvPr>
            <p:ph type="ftr" sz="quarter" idx="4"/>
          </p:nvPr>
        </p:nvSpPr>
        <p:spPr bwMode="auto">
          <a:xfrm>
            <a:off x="0" y="8829823"/>
            <a:ext cx="3037627"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b" anchorCtr="0" compatLnSpc="1">
            <a:prstTxWarp prst="textNoShape">
              <a:avLst/>
            </a:prstTxWarp>
          </a:bodyPr>
          <a:lstStyle>
            <a:lvl1pPr eaLnBrk="1" hangingPunct="1">
              <a:defRPr sz="1200">
                <a:latin typeface="Arial Narrow" pitchFamily="34" charset="0"/>
              </a:defRPr>
            </a:lvl1pPr>
          </a:lstStyle>
          <a:p>
            <a:pPr>
              <a:defRPr/>
            </a:pPr>
            <a:endParaRPr lang="en-US" dirty="0"/>
          </a:p>
        </p:txBody>
      </p:sp>
      <p:sp>
        <p:nvSpPr>
          <p:cNvPr id="70663" name="Rectangle 7"/>
          <p:cNvSpPr>
            <a:spLocks noGrp="1" noChangeArrowheads="1"/>
          </p:cNvSpPr>
          <p:nvPr>
            <p:ph type="sldNum" sz="quarter" idx="5"/>
          </p:nvPr>
        </p:nvSpPr>
        <p:spPr bwMode="auto">
          <a:xfrm>
            <a:off x="3971172" y="8829823"/>
            <a:ext cx="3037627" cy="464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6" tIns="46588" rIns="93176" bIns="46588" numCol="1" anchor="b" anchorCtr="0" compatLnSpc="1">
            <a:prstTxWarp prst="textNoShape">
              <a:avLst/>
            </a:prstTxWarp>
          </a:bodyPr>
          <a:lstStyle>
            <a:lvl1pPr algn="r" eaLnBrk="1" hangingPunct="1">
              <a:defRPr sz="1200">
                <a:latin typeface="Arial Narrow" pitchFamily="34" charset="0"/>
              </a:defRPr>
            </a:lvl1pPr>
          </a:lstStyle>
          <a:p>
            <a:pPr>
              <a:defRPr/>
            </a:pPr>
            <a:fld id="{C1BADE77-19EB-47C1-BF94-979D9EE3CD12}" type="slidenum">
              <a:rPr lang="en-US"/>
              <a:pPr>
                <a:defRPr/>
              </a:pPr>
              <a:t>‹#›</a:t>
            </a:fld>
            <a:endParaRPr lang="en-US" dirty="0"/>
          </a:p>
        </p:txBody>
      </p:sp>
    </p:spTree>
    <p:extLst>
      <p:ext uri="{BB962C8B-B14F-4D97-AF65-F5344CB8AC3E}">
        <p14:creationId xmlns:p14="http://schemas.microsoft.com/office/powerpoint/2010/main" val="1743243242"/>
      </p:ext>
    </p:extLst>
  </p:cSld>
  <p:clrMap bg1="lt1" tx1="dk1" bg2="lt2" tx2="dk2" accent1="accent1" accent2="accent2" accent3="accent3" accent4="accent4" accent5="accent5" accent6="accent6" hlink="hlink" folHlink="folHlink"/>
  <p:hf sldNum="0"/>
  <p:notesStyle>
    <a:lvl1pPr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p:spPr>
        <p:txBody>
          <a:bodyPr/>
          <a:lstStyle/>
          <a:p>
            <a:endParaRPr lang="en-US" dirty="0" smtClean="0"/>
          </a:p>
        </p:txBody>
      </p:sp>
      <p:sp>
        <p:nvSpPr>
          <p:cNvPr id="8" name="Date Placeholder 7"/>
          <p:cNvSpPr>
            <a:spLocks noGrp="1"/>
          </p:cNvSpPr>
          <p:nvPr>
            <p:ph type="dt" idx="10"/>
          </p:nvPr>
        </p:nvSpPr>
        <p:spPr/>
        <p:txBody>
          <a:bodyPr/>
          <a:lstStyle/>
          <a:p>
            <a:pPr>
              <a:defRPr/>
            </a:pPr>
            <a:r>
              <a:rPr lang="en-US" smtClean="0"/>
              <a:t>Attachment 4</a:t>
            </a:r>
            <a:endParaRPr lang="en-US" dirty="0"/>
          </a:p>
        </p:txBody>
      </p:sp>
      <p:sp>
        <p:nvSpPr>
          <p:cNvPr id="2" name="Header Placeholder 1"/>
          <p:cNvSpPr>
            <a:spLocks noGrp="1"/>
          </p:cNvSpPr>
          <p:nvPr>
            <p:ph type="hdr" sz="quarter" idx="11"/>
          </p:nvPr>
        </p:nvSpPr>
        <p:spPr/>
        <p:txBody>
          <a:bodyPr/>
          <a:lstStyle/>
          <a:p>
            <a:pPr>
              <a:defRPr/>
            </a:pPr>
            <a:r>
              <a:rPr lang="en-US" smtClean="0"/>
              <a:t>Title I Parent Meeting Powerpoint </a:t>
            </a:r>
            <a:endParaRPr lang="en-US" dirty="0"/>
          </a:p>
        </p:txBody>
      </p:sp>
      <p:sp>
        <p:nvSpPr>
          <p:cNvPr id="5" name="Footer Placeholder 4"/>
          <p:cNvSpPr>
            <a:spLocks noGrp="1"/>
          </p:cNvSpPr>
          <p:nvPr>
            <p:ph type="ftr" sz="quarter" idx="12"/>
          </p:nvPr>
        </p:nvSpPr>
        <p:spPr/>
        <p:txBody>
          <a:bodyPr/>
          <a:lstStyle/>
          <a:p>
            <a:pPr>
              <a:defRPr/>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smtClean="0"/>
              <a:t>Attachment 4</a:t>
            </a:r>
            <a:endParaRPr lang="en-US" dirty="0"/>
          </a:p>
        </p:txBody>
      </p:sp>
      <p:sp>
        <p:nvSpPr>
          <p:cNvPr id="5" name="Header Placeholder 4"/>
          <p:cNvSpPr>
            <a:spLocks noGrp="1"/>
          </p:cNvSpPr>
          <p:nvPr>
            <p:ph type="hdr" sz="quarter" idx="11"/>
          </p:nvPr>
        </p:nvSpPr>
        <p:spPr/>
        <p:txBody>
          <a:bodyPr/>
          <a:lstStyle/>
          <a:p>
            <a:pPr>
              <a:defRPr/>
            </a:pPr>
            <a:r>
              <a:rPr lang="en-US" smtClean="0"/>
              <a:t>Title I Parent Meeting Powerpoint </a:t>
            </a:r>
            <a:endParaRPr lang="en-US" dirty="0"/>
          </a:p>
        </p:txBody>
      </p:sp>
      <p:sp>
        <p:nvSpPr>
          <p:cNvPr id="8" name="Footer Placeholder 7"/>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926571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Date Placeholder 5"/>
          <p:cNvSpPr>
            <a:spLocks noGrp="1"/>
          </p:cNvSpPr>
          <p:nvPr>
            <p:ph type="dt" idx="10"/>
          </p:nvPr>
        </p:nvSpPr>
        <p:spPr/>
        <p:txBody>
          <a:bodyPr/>
          <a:lstStyle/>
          <a:p>
            <a:pPr>
              <a:defRPr/>
            </a:pPr>
            <a:r>
              <a:rPr lang="en-US" smtClean="0"/>
              <a:t>Attachment 4</a:t>
            </a:r>
            <a:endParaRPr lang="en-US" dirty="0"/>
          </a:p>
        </p:txBody>
      </p:sp>
      <p:sp>
        <p:nvSpPr>
          <p:cNvPr id="4" name="Header Placeholder 3"/>
          <p:cNvSpPr>
            <a:spLocks noGrp="1"/>
          </p:cNvSpPr>
          <p:nvPr>
            <p:ph type="hdr" sz="quarter" idx="11"/>
          </p:nvPr>
        </p:nvSpPr>
        <p:spPr/>
        <p:txBody>
          <a:bodyPr/>
          <a:lstStyle/>
          <a:p>
            <a:pPr>
              <a:defRPr/>
            </a:pPr>
            <a:r>
              <a:rPr lang="en-US" smtClean="0"/>
              <a:t>Title I Parent Meeting Powerpoint </a:t>
            </a:r>
            <a:endParaRPr lang="en-US" dirty="0"/>
          </a:p>
        </p:txBody>
      </p:sp>
      <p:sp>
        <p:nvSpPr>
          <p:cNvPr id="8" name="Footer Placeholder 7"/>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2791747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12" name="Date Placeholder 11"/>
          <p:cNvSpPr>
            <a:spLocks noGrp="1"/>
          </p:cNvSpPr>
          <p:nvPr>
            <p:ph type="dt" idx="10"/>
          </p:nvPr>
        </p:nvSpPr>
        <p:spPr/>
        <p:txBody>
          <a:bodyPr/>
          <a:lstStyle/>
          <a:p>
            <a:pPr>
              <a:defRPr/>
            </a:pPr>
            <a:r>
              <a:rPr lang="en-US" smtClean="0"/>
              <a:t>Attachment 4</a:t>
            </a:r>
            <a:endParaRPr lang="en-US" dirty="0"/>
          </a:p>
        </p:txBody>
      </p:sp>
      <p:sp>
        <p:nvSpPr>
          <p:cNvPr id="4" name="Header Placeholder 3"/>
          <p:cNvSpPr>
            <a:spLocks noGrp="1"/>
          </p:cNvSpPr>
          <p:nvPr>
            <p:ph type="hdr" sz="quarter" idx="11"/>
          </p:nvPr>
        </p:nvSpPr>
        <p:spPr/>
        <p:txBody>
          <a:bodyPr/>
          <a:lstStyle/>
          <a:p>
            <a:pPr>
              <a:defRPr/>
            </a:pPr>
            <a:r>
              <a:rPr lang="en-US" smtClean="0"/>
              <a:t>Title I Parent Meeting Powerpoint </a:t>
            </a:r>
            <a:endParaRPr lang="en-US" dirty="0"/>
          </a:p>
        </p:txBody>
      </p:sp>
      <p:sp>
        <p:nvSpPr>
          <p:cNvPr id="7" name="Footer Placeholder 6"/>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3480569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11" name="Date Placeholder 10"/>
          <p:cNvSpPr>
            <a:spLocks noGrp="1"/>
          </p:cNvSpPr>
          <p:nvPr>
            <p:ph type="dt" idx="10"/>
          </p:nvPr>
        </p:nvSpPr>
        <p:spPr/>
        <p:txBody>
          <a:bodyPr/>
          <a:lstStyle/>
          <a:p>
            <a:pPr>
              <a:defRPr/>
            </a:pPr>
            <a:r>
              <a:rPr lang="en-US" smtClean="0"/>
              <a:t>Attachment 4</a:t>
            </a:r>
            <a:endParaRPr lang="en-US" dirty="0"/>
          </a:p>
        </p:txBody>
      </p:sp>
      <p:sp>
        <p:nvSpPr>
          <p:cNvPr id="4" name="Header Placeholder 3"/>
          <p:cNvSpPr>
            <a:spLocks noGrp="1"/>
          </p:cNvSpPr>
          <p:nvPr>
            <p:ph type="hdr" sz="quarter" idx="11"/>
          </p:nvPr>
        </p:nvSpPr>
        <p:spPr/>
        <p:txBody>
          <a:bodyPr/>
          <a:lstStyle/>
          <a:p>
            <a:pPr>
              <a:defRPr/>
            </a:pPr>
            <a:r>
              <a:rPr lang="en-US" smtClean="0"/>
              <a:t>Title I Parent Meeting Powerpoint </a:t>
            </a:r>
            <a:endParaRPr lang="en-US" dirty="0"/>
          </a:p>
        </p:txBody>
      </p:sp>
      <p:sp>
        <p:nvSpPr>
          <p:cNvPr id="7" name="Footer Placeholder 6"/>
          <p:cNvSpPr>
            <a:spLocks noGrp="1"/>
          </p:cNvSpPr>
          <p:nvPr>
            <p:ph type="ftr" sz="quarter" idx="12"/>
          </p:nvPr>
        </p:nvSpPr>
        <p:spPr/>
        <p:txBody>
          <a:bodyPr/>
          <a:lstStyle/>
          <a:p>
            <a:pPr>
              <a:defRPr/>
            </a:pPr>
            <a:endParaRPr lang="en-US" dirty="0"/>
          </a:p>
        </p:txBody>
      </p:sp>
    </p:spTree>
    <p:extLst>
      <p:ext uri="{BB962C8B-B14F-4D97-AF65-F5344CB8AC3E}">
        <p14:creationId xmlns:p14="http://schemas.microsoft.com/office/powerpoint/2010/main" val="3375191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w="9525">
            <a:noFill/>
            <a:round/>
            <a:headEnd/>
            <a:tailEnd/>
          </a:ln>
        </p:spPr>
        <p:txBody>
          <a:bodyPr/>
          <a:lstStyle/>
          <a:p>
            <a:endParaRPr lang="en-US" dirty="0"/>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18068 w 794"/>
                <a:gd name="T1" fmla="*/ 5854 h 414"/>
                <a:gd name="T2" fmla="*/ 16158 w 794"/>
                <a:gd name="T3" fmla="*/ 4714 h 414"/>
                <a:gd name="T4" fmla="*/ 12656 w 794"/>
                <a:gd name="T5" fmla="*/ 3115 h 414"/>
                <a:gd name="T6" fmla="*/ 1615 w 794"/>
                <a:gd name="T7" fmla="*/ 0 h 414"/>
                <a:gd name="T8" fmla="*/ 521 w 794"/>
                <a:gd name="T9" fmla="*/ 295 h 414"/>
                <a:gd name="T10" fmla="*/ 0 w 794"/>
                <a:gd name="T11" fmla="*/ 1231 h 414"/>
                <a:gd name="T12" fmla="*/ 635 w 794"/>
                <a:gd name="T13" fmla="*/ 2299 h 414"/>
                <a:gd name="T14" fmla="*/ 12970 w 794"/>
                <a:gd name="T15" fmla="*/ 6065 h 414"/>
                <a:gd name="T16" fmla="*/ 15673 w 794"/>
                <a:gd name="T17" fmla="*/ 5824 h 414"/>
                <a:gd name="T18" fmla="*/ 17858 w 794"/>
                <a:gd name="T19" fmla="*/ 6136 h 414"/>
                <a:gd name="T20" fmla="*/ 18068 w 794"/>
                <a:gd name="T21" fmla="*/ 5854 h 414"/>
                <a:gd name="T22" fmla="*/ 18068 w 794"/>
                <a:gd name="T23" fmla="*/ 5854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endParaRPr lang="en-US" dirty="0"/>
            </a:p>
          </p:txBody>
        </p:sp>
        <p:sp>
          <p:nvSpPr>
            <p:cNvPr id="7" name="Freeform 10"/>
            <p:cNvSpPr>
              <a:spLocks/>
            </p:cNvSpPr>
            <p:nvPr userDrawn="1"/>
          </p:nvSpPr>
          <p:spPr bwMode="auto">
            <a:xfrm>
              <a:off x="166" y="261"/>
              <a:ext cx="2244" cy="1007"/>
            </a:xfrm>
            <a:custGeom>
              <a:avLst/>
              <a:gdLst>
                <a:gd name="T0" fmla="*/ 388 w 1586"/>
                <a:gd name="T1" fmla="*/ 0 h 821"/>
                <a:gd name="T2" fmla="*/ 3769 w 1586"/>
                <a:gd name="T3" fmla="*/ 958 h 821"/>
                <a:gd name="T4" fmla="*/ 4044 w 1586"/>
                <a:gd name="T5" fmla="*/ 1177 h 821"/>
                <a:gd name="T6" fmla="*/ 4492 w 1586"/>
                <a:gd name="T7" fmla="*/ 1461 h 821"/>
                <a:gd name="T8" fmla="*/ 4433 w 1586"/>
                <a:gd name="T9" fmla="*/ 1515 h 821"/>
                <a:gd name="T10" fmla="*/ 3823 w 1586"/>
                <a:gd name="T11" fmla="*/ 1452 h 821"/>
                <a:gd name="T12" fmla="*/ 3243 w 1586"/>
                <a:gd name="T13" fmla="*/ 1496 h 821"/>
                <a:gd name="T14" fmla="*/ 117 w 1586"/>
                <a:gd name="T15" fmla="*/ 551 h 821"/>
                <a:gd name="T16" fmla="*/ 0 w 1586"/>
                <a:gd name="T17" fmla="*/ 277 h 821"/>
                <a:gd name="T18" fmla="*/ 130 w 1586"/>
                <a:gd name="T19" fmla="*/ 59 h 821"/>
                <a:gd name="T20" fmla="*/ 388 w 1586"/>
                <a:gd name="T21" fmla="*/ 0 h 821"/>
                <a:gd name="T22" fmla="*/ 38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endParaRPr lang="en-US" dirty="0"/>
            </a:p>
          </p:txBody>
        </p:sp>
        <p:sp>
          <p:nvSpPr>
            <p:cNvPr id="8" name="Freeform 11"/>
            <p:cNvSpPr>
              <a:spLocks/>
            </p:cNvSpPr>
            <p:nvPr userDrawn="1"/>
          </p:nvSpPr>
          <p:spPr bwMode="auto">
            <a:xfrm>
              <a:off x="474" y="344"/>
              <a:ext cx="1488" cy="919"/>
            </a:xfrm>
            <a:custGeom>
              <a:avLst/>
              <a:gdLst>
                <a:gd name="T0" fmla="*/ 0 w 1049"/>
                <a:gd name="T1" fmla="*/ 605 h 747"/>
                <a:gd name="T2" fmla="*/ 2631 w 1049"/>
                <a:gd name="T3" fmla="*/ 1391 h 747"/>
                <a:gd name="T4" fmla="*/ 2680 w 1049"/>
                <a:gd name="T5" fmla="*/ 994 h 747"/>
                <a:gd name="T6" fmla="*/ 2994 w 1049"/>
                <a:gd name="T7" fmla="*/ 786 h 747"/>
                <a:gd name="T8" fmla="*/ 223 w 1049"/>
                <a:gd name="T9" fmla="*/ 0 h 747"/>
                <a:gd name="T10" fmla="*/ 0 w 1049"/>
                <a:gd name="T11" fmla="*/ 236 h 747"/>
                <a:gd name="T12" fmla="*/ 0 w 1049"/>
                <a:gd name="T13" fmla="*/ 605 h 747"/>
                <a:gd name="T14" fmla="*/ 0 w 1049"/>
                <a:gd name="T15" fmla="*/ 60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endParaRPr lang="en-US" dirty="0"/>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310 w 150"/>
                  <a:gd name="T1" fmla="*/ 0 h 173"/>
                  <a:gd name="T2" fmla="*/ 114 w 150"/>
                  <a:gd name="T3" fmla="*/ 125 h 173"/>
                  <a:gd name="T4" fmla="*/ 0 w 150"/>
                  <a:gd name="T5" fmla="*/ 328 h 173"/>
                  <a:gd name="T6" fmla="*/ 226 w 150"/>
                  <a:gd name="T7" fmla="*/ 303 h 173"/>
                  <a:gd name="T8" fmla="*/ 291 w 150"/>
                  <a:gd name="T9" fmla="*/ 160 h 173"/>
                  <a:gd name="T10" fmla="*/ 424 w 150"/>
                  <a:gd name="T11" fmla="*/ 51 h 173"/>
                  <a:gd name="T12" fmla="*/ 310 w 150"/>
                  <a:gd name="T13" fmla="*/ 0 h 173"/>
                  <a:gd name="T14" fmla="*/ 31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endParaRPr lang="en-US" dirty="0"/>
              </a:p>
            </p:txBody>
          </p:sp>
          <p:sp>
            <p:nvSpPr>
              <p:cNvPr id="11" name="Freeform 14"/>
              <p:cNvSpPr>
                <a:spLocks/>
              </p:cNvSpPr>
              <p:nvPr userDrawn="1"/>
            </p:nvSpPr>
            <p:spPr bwMode="auto">
              <a:xfrm>
                <a:off x="123" y="148"/>
                <a:ext cx="2386" cy="1081"/>
              </a:xfrm>
              <a:custGeom>
                <a:avLst/>
                <a:gdLst>
                  <a:gd name="T0" fmla="*/ 443 w 1684"/>
                  <a:gd name="T1" fmla="*/ 0 h 880"/>
                  <a:gd name="T2" fmla="*/ 179 w 1684"/>
                  <a:gd name="T3" fmla="*/ 97 h 880"/>
                  <a:gd name="T4" fmla="*/ 0 w 1684"/>
                  <a:gd name="T5" fmla="*/ 386 h 880"/>
                  <a:gd name="T6" fmla="*/ 191 w 1684"/>
                  <a:gd name="T7" fmla="*/ 665 h 880"/>
                  <a:gd name="T8" fmla="*/ 3362 w 1684"/>
                  <a:gd name="T9" fmla="*/ 1607 h 880"/>
                  <a:gd name="T10" fmla="*/ 4045 w 1684"/>
                  <a:gd name="T11" fmla="*/ 1548 h 880"/>
                  <a:gd name="T12" fmla="*/ 4598 w 1684"/>
                  <a:gd name="T13" fmla="*/ 1631 h 880"/>
                  <a:gd name="T14" fmla="*/ 4790 w 1684"/>
                  <a:gd name="T15" fmla="*/ 1499 h 880"/>
                  <a:gd name="T16" fmla="*/ 4272 w 1684"/>
                  <a:gd name="T17" fmla="*/ 1231 h 880"/>
                  <a:gd name="T18" fmla="*/ 4061 w 1684"/>
                  <a:gd name="T19" fmla="*/ 950 h 880"/>
                  <a:gd name="T20" fmla="*/ 3895 w 1684"/>
                  <a:gd name="T21" fmla="*/ 977 h 880"/>
                  <a:gd name="T22" fmla="*/ 4093 w 1684"/>
                  <a:gd name="T23" fmla="*/ 1231 h 880"/>
                  <a:gd name="T24" fmla="*/ 4489 w 1684"/>
                  <a:gd name="T25" fmla="*/ 1501 h 880"/>
                  <a:gd name="T26" fmla="*/ 4020 w 1684"/>
                  <a:gd name="T27" fmla="*/ 1459 h 880"/>
                  <a:gd name="T28" fmla="*/ 3467 w 1684"/>
                  <a:gd name="T29" fmla="*/ 1508 h 880"/>
                  <a:gd name="T30" fmla="*/ 3569 w 1684"/>
                  <a:gd name="T31" fmla="*/ 1204 h 880"/>
                  <a:gd name="T32" fmla="*/ 3806 w 1684"/>
                  <a:gd name="T33" fmla="*/ 997 h 880"/>
                  <a:gd name="T34" fmla="*/ 3529 w 1684"/>
                  <a:gd name="T35" fmla="*/ 1023 h 880"/>
                  <a:gd name="T36" fmla="*/ 3314 w 1684"/>
                  <a:gd name="T37" fmla="*/ 1220 h 880"/>
                  <a:gd name="T38" fmla="*/ 3240 w 1684"/>
                  <a:gd name="T39" fmla="*/ 1467 h 880"/>
                  <a:gd name="T40" fmla="*/ 305 w 1684"/>
                  <a:gd name="T41" fmla="*/ 575 h 880"/>
                  <a:gd name="T42" fmla="*/ 227 w 1684"/>
                  <a:gd name="T43" fmla="*/ 398 h 880"/>
                  <a:gd name="T44" fmla="*/ 293 w 1684"/>
                  <a:gd name="T45" fmla="*/ 177 h 880"/>
                  <a:gd name="T46" fmla="*/ 616 w 1684"/>
                  <a:gd name="T47" fmla="*/ 0 h 880"/>
                  <a:gd name="T48" fmla="*/ 443 w 1684"/>
                  <a:gd name="T49" fmla="*/ 0 h 880"/>
                  <a:gd name="T50" fmla="*/ 443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endParaRPr lang="en-US" dirty="0"/>
              </a:p>
            </p:txBody>
          </p:sp>
          <p:sp>
            <p:nvSpPr>
              <p:cNvPr id="12" name="Freeform 15"/>
              <p:cNvSpPr>
                <a:spLocks/>
              </p:cNvSpPr>
              <p:nvPr userDrawn="1"/>
            </p:nvSpPr>
            <p:spPr bwMode="auto">
              <a:xfrm>
                <a:off x="324" y="158"/>
                <a:ext cx="1686" cy="614"/>
              </a:xfrm>
              <a:custGeom>
                <a:avLst/>
                <a:gdLst>
                  <a:gd name="T0" fmla="*/ 285 w 1190"/>
                  <a:gd name="T1" fmla="*/ 0 h 500"/>
                  <a:gd name="T2" fmla="*/ 3385 w 1190"/>
                  <a:gd name="T3" fmla="*/ 907 h 500"/>
                  <a:gd name="T4" fmla="*/ 3059 w 1190"/>
                  <a:gd name="T5" fmla="*/ 926 h 500"/>
                  <a:gd name="T6" fmla="*/ 0 w 1190"/>
                  <a:gd name="T7" fmla="*/ 50 h 500"/>
                  <a:gd name="T8" fmla="*/ 285 w 1190"/>
                  <a:gd name="T9" fmla="*/ 0 h 500"/>
                  <a:gd name="T10" fmla="*/ 285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endParaRPr lang="en-US" dirty="0"/>
              </a:p>
            </p:txBody>
          </p:sp>
          <p:sp>
            <p:nvSpPr>
              <p:cNvPr id="13" name="Freeform 16"/>
              <p:cNvSpPr>
                <a:spLocks/>
              </p:cNvSpPr>
              <p:nvPr userDrawn="1"/>
            </p:nvSpPr>
            <p:spPr bwMode="auto">
              <a:xfrm>
                <a:off x="409" y="251"/>
                <a:ext cx="227" cy="410"/>
              </a:xfrm>
              <a:custGeom>
                <a:avLst/>
                <a:gdLst>
                  <a:gd name="T0" fmla="*/ 332 w 160"/>
                  <a:gd name="T1" fmla="*/ 0 h 335"/>
                  <a:gd name="T2" fmla="*/ 54 w 160"/>
                  <a:gd name="T3" fmla="*/ 195 h 335"/>
                  <a:gd name="T4" fmla="*/ 0 w 160"/>
                  <a:gd name="T5" fmla="*/ 421 h 335"/>
                  <a:gd name="T6" fmla="*/ 95 w 160"/>
                  <a:gd name="T7" fmla="*/ 575 h 335"/>
                  <a:gd name="T8" fmla="*/ 268 w 160"/>
                  <a:gd name="T9" fmla="*/ 614 h 335"/>
                  <a:gd name="T10" fmla="*/ 217 w 160"/>
                  <a:gd name="T11" fmla="*/ 281 h 335"/>
                  <a:gd name="T12" fmla="*/ 457 w 160"/>
                  <a:gd name="T13" fmla="*/ 32 h 335"/>
                  <a:gd name="T14" fmla="*/ 332 w 160"/>
                  <a:gd name="T15" fmla="*/ 0 h 335"/>
                  <a:gd name="T16" fmla="*/ 332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endParaRPr lang="en-US" dirty="0"/>
              </a:p>
            </p:txBody>
          </p:sp>
          <p:sp>
            <p:nvSpPr>
              <p:cNvPr id="14" name="Freeform 17"/>
              <p:cNvSpPr>
                <a:spLocks/>
              </p:cNvSpPr>
              <p:nvPr userDrawn="1"/>
            </p:nvSpPr>
            <p:spPr bwMode="auto">
              <a:xfrm>
                <a:off x="846" y="536"/>
                <a:ext cx="691" cy="364"/>
              </a:xfrm>
              <a:custGeom>
                <a:avLst/>
                <a:gdLst>
                  <a:gd name="T0" fmla="*/ 40 w 489"/>
                  <a:gd name="T1" fmla="*/ 64 h 296"/>
                  <a:gd name="T2" fmla="*/ 451 w 489"/>
                  <a:gd name="T3" fmla="*/ 123 h 296"/>
                  <a:gd name="T4" fmla="*/ 914 w 489"/>
                  <a:gd name="T5" fmla="*/ 255 h 296"/>
                  <a:gd name="T6" fmla="*/ 1242 w 489"/>
                  <a:gd name="T7" fmla="*/ 453 h 296"/>
                  <a:gd name="T8" fmla="*/ 920 w 489"/>
                  <a:gd name="T9" fmla="*/ 428 h 296"/>
                  <a:gd name="T10" fmla="*/ 391 w 489"/>
                  <a:gd name="T11" fmla="*/ 272 h 296"/>
                  <a:gd name="T12" fmla="*/ 141 w 489"/>
                  <a:gd name="T13" fmla="*/ 149 h 296"/>
                  <a:gd name="T14" fmla="*/ 301 w 489"/>
                  <a:gd name="T15" fmla="*/ 303 h 296"/>
                  <a:gd name="T16" fmla="*/ 767 w 489"/>
                  <a:gd name="T17" fmla="*/ 502 h 296"/>
                  <a:gd name="T18" fmla="*/ 1314 w 489"/>
                  <a:gd name="T19" fmla="*/ 551 h 296"/>
                  <a:gd name="T20" fmla="*/ 1379 w 489"/>
                  <a:gd name="T21" fmla="*/ 416 h 296"/>
                  <a:gd name="T22" fmla="*/ 1112 w 489"/>
                  <a:gd name="T23" fmla="*/ 224 h 296"/>
                  <a:gd name="T24" fmla="*/ 479 w 489"/>
                  <a:gd name="T25" fmla="*/ 32 h 296"/>
                  <a:gd name="T26" fmla="*/ 0 w 489"/>
                  <a:gd name="T27" fmla="*/ 0 h 296"/>
                  <a:gd name="T28" fmla="*/ 40 w 489"/>
                  <a:gd name="T29" fmla="*/ 64 h 296"/>
                  <a:gd name="T30" fmla="*/ 40 w 489"/>
                  <a:gd name="T31" fmla="*/ 64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endParaRPr lang="en-US" dirty="0"/>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395 w 794"/>
                <a:gd name="T1" fmla="*/ 140 h 414"/>
                <a:gd name="T2" fmla="*/ 353 w 794"/>
                <a:gd name="T3" fmla="*/ 113 h 414"/>
                <a:gd name="T4" fmla="*/ 276 w 794"/>
                <a:gd name="T5" fmla="*/ 74 h 414"/>
                <a:gd name="T6" fmla="*/ 35 w 794"/>
                <a:gd name="T7" fmla="*/ 0 h 414"/>
                <a:gd name="T8" fmla="*/ 11 w 794"/>
                <a:gd name="T9" fmla="*/ 7 h 414"/>
                <a:gd name="T10" fmla="*/ 0 w 794"/>
                <a:gd name="T11" fmla="*/ 30 h 414"/>
                <a:gd name="T12" fmla="*/ 13 w 794"/>
                <a:gd name="T13" fmla="*/ 55 h 414"/>
                <a:gd name="T14" fmla="*/ 284 w 794"/>
                <a:gd name="T15" fmla="*/ 145 h 414"/>
                <a:gd name="T16" fmla="*/ 343 w 794"/>
                <a:gd name="T17" fmla="*/ 139 h 414"/>
                <a:gd name="T18" fmla="*/ 391 w 794"/>
                <a:gd name="T19" fmla="*/ 147 h 414"/>
                <a:gd name="T20" fmla="*/ 395 w 794"/>
                <a:gd name="T21" fmla="*/ 140 h 414"/>
                <a:gd name="T22" fmla="*/ 395 w 794"/>
                <a:gd name="T23" fmla="*/ 14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lstStyle/>
            <a:p>
              <a:endParaRPr lang="en-US" dirty="0"/>
            </a:p>
          </p:txBody>
        </p:sp>
        <p:sp>
          <p:nvSpPr>
            <p:cNvPr id="17" name="Freeform 20"/>
            <p:cNvSpPr>
              <a:spLocks/>
            </p:cNvSpPr>
            <p:nvPr userDrawn="1"/>
          </p:nvSpPr>
          <p:spPr bwMode="auto">
            <a:xfrm rot="7320404">
              <a:off x="4893" y="2923"/>
              <a:ext cx="627" cy="290"/>
            </a:xfrm>
            <a:custGeom>
              <a:avLst/>
              <a:gdLst>
                <a:gd name="T0" fmla="*/ 8 w 1586"/>
                <a:gd name="T1" fmla="*/ 0 h 821"/>
                <a:gd name="T2" fmla="*/ 82 w 1586"/>
                <a:gd name="T3" fmla="*/ 23 h 821"/>
                <a:gd name="T4" fmla="*/ 88 w 1586"/>
                <a:gd name="T5" fmla="*/ 28 h 821"/>
                <a:gd name="T6" fmla="*/ 98 w 1586"/>
                <a:gd name="T7" fmla="*/ 35 h 821"/>
                <a:gd name="T8" fmla="*/ 97 w 1586"/>
                <a:gd name="T9" fmla="*/ 36 h 821"/>
                <a:gd name="T10" fmla="*/ 83 w 1586"/>
                <a:gd name="T11" fmla="*/ 35 h 821"/>
                <a:gd name="T12" fmla="*/ 71 w 1586"/>
                <a:gd name="T13" fmla="*/ 36 h 821"/>
                <a:gd name="T14" fmla="*/ 3 w 1586"/>
                <a:gd name="T15" fmla="*/ 13 h 821"/>
                <a:gd name="T16" fmla="*/ 0 w 1586"/>
                <a:gd name="T17" fmla="*/ 7 h 821"/>
                <a:gd name="T18" fmla="*/ 3 w 1586"/>
                <a:gd name="T19" fmla="*/ 1 h 821"/>
                <a:gd name="T20" fmla="*/ 8 w 1586"/>
                <a:gd name="T21" fmla="*/ 0 h 821"/>
                <a:gd name="T22" fmla="*/ 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w="9525">
              <a:noFill/>
              <a:round/>
              <a:headEnd/>
              <a:tailEnd/>
            </a:ln>
          </p:spPr>
          <p:txBody>
            <a:bodyPr/>
            <a:lstStyle/>
            <a:p>
              <a:endParaRPr lang="en-US" dirty="0"/>
            </a:p>
          </p:txBody>
        </p:sp>
        <p:sp>
          <p:nvSpPr>
            <p:cNvPr id="18" name="Freeform 21"/>
            <p:cNvSpPr>
              <a:spLocks/>
            </p:cNvSpPr>
            <p:nvPr userDrawn="1"/>
          </p:nvSpPr>
          <p:spPr bwMode="auto">
            <a:xfrm rot="7320404">
              <a:off x="5000" y="2912"/>
              <a:ext cx="416" cy="265"/>
            </a:xfrm>
            <a:custGeom>
              <a:avLst/>
              <a:gdLst>
                <a:gd name="T0" fmla="*/ 0 w 1049"/>
                <a:gd name="T1" fmla="*/ 15 h 747"/>
                <a:gd name="T2" fmla="*/ 58 w 1049"/>
                <a:gd name="T3" fmla="*/ 33 h 747"/>
                <a:gd name="T4" fmla="*/ 59 w 1049"/>
                <a:gd name="T5" fmla="*/ 24 h 747"/>
                <a:gd name="T6" fmla="*/ 65 w 1049"/>
                <a:gd name="T7" fmla="*/ 19 h 747"/>
                <a:gd name="T8" fmla="*/ 5 w 1049"/>
                <a:gd name="T9" fmla="*/ 0 h 747"/>
                <a:gd name="T10" fmla="*/ 0 w 1049"/>
                <a:gd name="T11" fmla="*/ 6 h 747"/>
                <a:gd name="T12" fmla="*/ 0 w 1049"/>
                <a:gd name="T13" fmla="*/ 15 h 747"/>
                <a:gd name="T14" fmla="*/ 0 w 1049"/>
                <a:gd name="T15" fmla="*/ 1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endParaRPr lang="en-US" dirty="0"/>
            </a:p>
          </p:txBody>
        </p:sp>
        <p:grpSp>
          <p:nvGrpSpPr>
            <p:cNvPr id="19" name="Group 22"/>
            <p:cNvGrpSpPr>
              <a:grpSpLocks/>
            </p:cNvGrpSpPr>
            <p:nvPr userDrawn="1"/>
          </p:nvGrpSpPr>
          <p:grpSpPr bwMode="auto">
            <a:xfrm>
              <a:off x="4986" y="2752"/>
              <a:ext cx="468" cy="667"/>
              <a:chOff x="4986" y="2752"/>
              <a:chExt cx="468" cy="667"/>
            </a:xfrm>
          </p:grpSpPr>
          <p:sp>
            <p:nvSpPr>
              <p:cNvPr id="20" name="Freeform 23"/>
              <p:cNvSpPr>
                <a:spLocks/>
              </p:cNvSpPr>
              <p:nvPr userDrawn="1"/>
            </p:nvSpPr>
            <p:spPr bwMode="auto">
              <a:xfrm rot="7320404">
                <a:off x="4987" y="3190"/>
                <a:ext cx="59" cy="61"/>
              </a:xfrm>
              <a:custGeom>
                <a:avLst/>
                <a:gdLst>
                  <a:gd name="T0" fmla="*/ 7 w 150"/>
                  <a:gd name="T1" fmla="*/ 0 h 173"/>
                  <a:gd name="T2" fmla="*/ 2 w 150"/>
                  <a:gd name="T3" fmla="*/ 3 h 173"/>
                  <a:gd name="T4" fmla="*/ 0 w 150"/>
                  <a:gd name="T5" fmla="*/ 8 h 173"/>
                  <a:gd name="T6" fmla="*/ 5 w 150"/>
                  <a:gd name="T7" fmla="*/ 7 h 173"/>
                  <a:gd name="T8" fmla="*/ 6 w 150"/>
                  <a:gd name="T9" fmla="*/ 4 h 173"/>
                  <a:gd name="T10" fmla="*/ 9 w 150"/>
                  <a:gd name="T11" fmla="*/ 1 h 173"/>
                  <a:gd name="T12" fmla="*/ 7 w 150"/>
                  <a:gd name="T13" fmla="*/ 0 h 173"/>
                  <a:gd name="T14" fmla="*/ 7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endParaRPr lang="en-US" dirty="0"/>
              </a:p>
            </p:txBody>
          </p:sp>
          <p:sp>
            <p:nvSpPr>
              <p:cNvPr id="21" name="Freeform 24"/>
              <p:cNvSpPr>
                <a:spLocks/>
              </p:cNvSpPr>
              <p:nvPr userDrawn="1"/>
            </p:nvSpPr>
            <p:spPr bwMode="auto">
              <a:xfrm rot="7320404">
                <a:off x="4887" y="2930"/>
                <a:ext cx="667" cy="311"/>
              </a:xfrm>
              <a:custGeom>
                <a:avLst/>
                <a:gdLst>
                  <a:gd name="T0" fmla="*/ 10 w 1684"/>
                  <a:gd name="T1" fmla="*/ 0 h 880"/>
                  <a:gd name="T2" fmla="*/ 4 w 1684"/>
                  <a:gd name="T3" fmla="*/ 2 h 880"/>
                  <a:gd name="T4" fmla="*/ 0 w 1684"/>
                  <a:gd name="T5" fmla="*/ 9 h 880"/>
                  <a:gd name="T6" fmla="*/ 4 w 1684"/>
                  <a:gd name="T7" fmla="*/ 16 h 880"/>
                  <a:gd name="T8" fmla="*/ 73 w 1684"/>
                  <a:gd name="T9" fmla="*/ 38 h 880"/>
                  <a:gd name="T10" fmla="*/ 88 w 1684"/>
                  <a:gd name="T11" fmla="*/ 37 h 880"/>
                  <a:gd name="T12" fmla="*/ 100 w 1684"/>
                  <a:gd name="T13" fmla="*/ 39 h 880"/>
                  <a:gd name="T14" fmla="*/ 105 w 1684"/>
                  <a:gd name="T15" fmla="*/ 36 h 880"/>
                  <a:gd name="T16" fmla="*/ 93 w 1684"/>
                  <a:gd name="T17" fmla="*/ 29 h 880"/>
                  <a:gd name="T18" fmla="*/ 89 w 1684"/>
                  <a:gd name="T19" fmla="*/ 23 h 880"/>
                  <a:gd name="T20" fmla="*/ 85 w 1684"/>
                  <a:gd name="T21" fmla="*/ 23 h 880"/>
                  <a:gd name="T22" fmla="*/ 90 w 1684"/>
                  <a:gd name="T23" fmla="*/ 29 h 880"/>
                  <a:gd name="T24" fmla="*/ 98 w 1684"/>
                  <a:gd name="T25" fmla="*/ 36 h 880"/>
                  <a:gd name="T26" fmla="*/ 88 w 1684"/>
                  <a:gd name="T27" fmla="*/ 35 h 880"/>
                  <a:gd name="T28" fmla="*/ 76 w 1684"/>
                  <a:gd name="T29" fmla="*/ 36 h 880"/>
                  <a:gd name="T30" fmla="*/ 78 w 1684"/>
                  <a:gd name="T31" fmla="*/ 29 h 880"/>
                  <a:gd name="T32" fmla="*/ 83 w 1684"/>
                  <a:gd name="T33" fmla="*/ 24 h 880"/>
                  <a:gd name="T34" fmla="*/ 77 w 1684"/>
                  <a:gd name="T35" fmla="*/ 24 h 880"/>
                  <a:gd name="T36" fmla="*/ 72 w 1684"/>
                  <a:gd name="T37" fmla="*/ 29 h 880"/>
                  <a:gd name="T38" fmla="*/ 71 w 1684"/>
                  <a:gd name="T39" fmla="*/ 35 h 880"/>
                  <a:gd name="T40" fmla="*/ 7 w 1684"/>
                  <a:gd name="T41" fmla="*/ 14 h 880"/>
                  <a:gd name="T42" fmla="*/ 5 w 1684"/>
                  <a:gd name="T43" fmla="*/ 10 h 880"/>
                  <a:gd name="T44" fmla="*/ 6 w 1684"/>
                  <a:gd name="T45" fmla="*/ 4 h 880"/>
                  <a:gd name="T46" fmla="*/ 13 w 1684"/>
                  <a:gd name="T47" fmla="*/ 0 h 880"/>
                  <a:gd name="T48" fmla="*/ 10 w 1684"/>
                  <a:gd name="T49" fmla="*/ 0 h 880"/>
                  <a:gd name="T50" fmla="*/ 1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endParaRPr lang="en-US" dirty="0"/>
              </a:p>
            </p:txBody>
          </p:sp>
          <p:sp>
            <p:nvSpPr>
              <p:cNvPr id="22" name="Freeform 25"/>
              <p:cNvSpPr>
                <a:spLocks/>
              </p:cNvSpPr>
              <p:nvPr userDrawn="1"/>
            </p:nvSpPr>
            <p:spPr bwMode="auto">
              <a:xfrm rot="7320404">
                <a:off x="5062" y="2997"/>
                <a:ext cx="472" cy="176"/>
              </a:xfrm>
              <a:custGeom>
                <a:avLst/>
                <a:gdLst>
                  <a:gd name="T0" fmla="*/ 6 w 1190"/>
                  <a:gd name="T1" fmla="*/ 0 h 500"/>
                  <a:gd name="T2" fmla="*/ 74 w 1190"/>
                  <a:gd name="T3" fmla="*/ 21 h 500"/>
                  <a:gd name="T4" fmla="*/ 67 w 1190"/>
                  <a:gd name="T5" fmla="*/ 22 h 500"/>
                  <a:gd name="T6" fmla="*/ 0 w 1190"/>
                  <a:gd name="T7" fmla="*/ 1 h 500"/>
                  <a:gd name="T8" fmla="*/ 6 w 1190"/>
                  <a:gd name="T9" fmla="*/ 0 h 500"/>
                  <a:gd name="T10" fmla="*/ 6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endParaRPr lang="en-US" dirty="0"/>
              </a:p>
            </p:txBody>
          </p:sp>
          <p:sp>
            <p:nvSpPr>
              <p:cNvPr id="23" name="Freeform 26"/>
              <p:cNvSpPr>
                <a:spLocks/>
              </p:cNvSpPr>
              <p:nvPr userDrawn="1"/>
            </p:nvSpPr>
            <p:spPr bwMode="auto">
              <a:xfrm rot="7320404">
                <a:off x="5363" y="2874"/>
                <a:ext cx="63" cy="118"/>
              </a:xfrm>
              <a:custGeom>
                <a:avLst/>
                <a:gdLst>
                  <a:gd name="T0" fmla="*/ 7 w 160"/>
                  <a:gd name="T1" fmla="*/ 0 h 335"/>
                  <a:gd name="T2" fmla="*/ 1 w 160"/>
                  <a:gd name="T3" fmla="*/ 5 h 335"/>
                  <a:gd name="T4" fmla="*/ 0 w 160"/>
                  <a:gd name="T5" fmla="*/ 10 h 335"/>
                  <a:gd name="T6" fmla="*/ 2 w 160"/>
                  <a:gd name="T7" fmla="*/ 14 h 335"/>
                  <a:gd name="T8" fmla="*/ 6 w 160"/>
                  <a:gd name="T9" fmla="*/ 15 h 335"/>
                  <a:gd name="T10" fmla="*/ 5 w 160"/>
                  <a:gd name="T11" fmla="*/ 7 h 335"/>
                  <a:gd name="T12" fmla="*/ 10 w 160"/>
                  <a:gd name="T13" fmla="*/ 1 h 335"/>
                  <a:gd name="T14" fmla="*/ 7 w 160"/>
                  <a:gd name="T15" fmla="*/ 0 h 335"/>
                  <a:gd name="T16" fmla="*/ 7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endParaRPr lang="en-US" dirty="0"/>
              </a:p>
            </p:txBody>
          </p:sp>
          <p:sp>
            <p:nvSpPr>
              <p:cNvPr id="24" name="Freeform 27"/>
              <p:cNvSpPr>
                <a:spLocks/>
              </p:cNvSpPr>
              <p:nvPr userDrawn="1"/>
            </p:nvSpPr>
            <p:spPr bwMode="auto">
              <a:xfrm rot="7320404">
                <a:off x="5136" y="3000"/>
                <a:ext cx="193" cy="104"/>
              </a:xfrm>
              <a:custGeom>
                <a:avLst/>
                <a:gdLst>
                  <a:gd name="T0" fmla="*/ 1 w 489"/>
                  <a:gd name="T1" fmla="*/ 1 h 296"/>
                  <a:gd name="T2" fmla="*/ 10 w 489"/>
                  <a:gd name="T3" fmla="*/ 3 h 296"/>
                  <a:gd name="T4" fmla="*/ 20 w 489"/>
                  <a:gd name="T5" fmla="*/ 6 h 296"/>
                  <a:gd name="T6" fmla="*/ 27 w 489"/>
                  <a:gd name="T7" fmla="*/ 11 h 296"/>
                  <a:gd name="T8" fmla="*/ 20 w 489"/>
                  <a:gd name="T9" fmla="*/ 10 h 296"/>
                  <a:gd name="T10" fmla="*/ 9 w 489"/>
                  <a:gd name="T11" fmla="*/ 6 h 296"/>
                  <a:gd name="T12" fmla="*/ 3 w 489"/>
                  <a:gd name="T13" fmla="*/ 4 h 296"/>
                  <a:gd name="T14" fmla="*/ 7 w 489"/>
                  <a:gd name="T15" fmla="*/ 7 h 296"/>
                  <a:gd name="T16" fmla="*/ 17 w 489"/>
                  <a:gd name="T17" fmla="*/ 12 h 296"/>
                  <a:gd name="T18" fmla="*/ 29 w 489"/>
                  <a:gd name="T19" fmla="*/ 13 h 296"/>
                  <a:gd name="T20" fmla="*/ 30 w 489"/>
                  <a:gd name="T21" fmla="*/ 10 h 296"/>
                  <a:gd name="T22" fmla="*/ 24 w 489"/>
                  <a:gd name="T23" fmla="*/ 5 h 296"/>
                  <a:gd name="T24" fmla="*/ 10 w 489"/>
                  <a:gd name="T25" fmla="*/ 1 h 296"/>
                  <a:gd name="T26" fmla="*/ 0 w 489"/>
                  <a:gd name="T27" fmla="*/ 0 h 296"/>
                  <a:gd name="T28" fmla="*/ 1 w 489"/>
                  <a:gd name="T29" fmla="*/ 1 h 296"/>
                  <a:gd name="T30" fmla="*/ 1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endParaRPr lang="en-US" dirty="0"/>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7 w 4288"/>
              <a:gd name="T3" fmla="*/ 2147483647 h 459"/>
              <a:gd name="T4" fmla="*/ 2147483647 w 4288"/>
              <a:gd name="T5" fmla="*/ 2147483647 h 459"/>
              <a:gd name="T6" fmla="*/ 2147483647 w 4288"/>
              <a:gd name="T7" fmla="*/ 2147483647 h 459"/>
              <a:gd name="T8" fmla="*/ 2147483647 w 4288"/>
              <a:gd name="T9" fmla="*/ 2147483647 h 459"/>
              <a:gd name="T10" fmla="*/ 2147483647 w 4288"/>
              <a:gd name="T11" fmla="*/ 2147483647 h 459"/>
              <a:gd name="T12" fmla="*/ 2147483647 w 4288"/>
              <a:gd name="T13" fmla="*/ 2147483647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en-US" dirty="0"/>
          </a:p>
        </p:txBody>
      </p:sp>
      <p:sp>
        <p:nvSpPr>
          <p:cNvPr id="26" name="Freeform 29"/>
          <p:cNvSpPr>
            <a:spLocks/>
          </p:cNvSpPr>
          <p:nvPr/>
        </p:nvSpPr>
        <p:spPr bwMode="auto">
          <a:xfrm>
            <a:off x="4076700" y="1930400"/>
            <a:ext cx="889000" cy="381000"/>
          </a:xfrm>
          <a:custGeom>
            <a:avLst/>
            <a:gdLst>
              <a:gd name="T0" fmla="*/ 0 w 560"/>
              <a:gd name="T1" fmla="*/ 2147483647 h 240"/>
              <a:gd name="T2" fmla="*/ 2147483647 w 560"/>
              <a:gd name="T3" fmla="*/ 2147483647 h 240"/>
              <a:gd name="T4" fmla="*/ 2147483647 w 560"/>
              <a:gd name="T5" fmla="*/ 2147483647 h 240"/>
              <a:gd name="T6" fmla="*/ 2147483647 w 560"/>
              <a:gd name="T7" fmla="*/ 2147483647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en-US" dirty="0"/>
          </a:p>
        </p:txBody>
      </p:sp>
      <p:sp>
        <p:nvSpPr>
          <p:cNvPr id="9728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en-US" noProof="0" smtClean="0"/>
              <a:t>Click to edit Master title style</a:t>
            </a:r>
          </a:p>
        </p:txBody>
      </p:sp>
      <p:sp>
        <p:nvSpPr>
          <p:cNvPr id="97284"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en-US" noProof="0" smtClean="0"/>
              <a:t>Click to edit Master subtitle style</a:t>
            </a:r>
          </a:p>
        </p:txBody>
      </p:sp>
      <p:sp>
        <p:nvSpPr>
          <p:cNvPr id="27" name="Rectangle 5"/>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lvl1pPr>
          </a:lstStyle>
          <a:p>
            <a:pPr>
              <a:defRPr/>
            </a:pPr>
            <a:endParaRPr lang="en-US" dirty="0"/>
          </a:p>
        </p:txBody>
      </p:sp>
      <p:sp>
        <p:nvSpPr>
          <p:cNvPr id="28" name="Rectangle 6"/>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lvl1pPr>
          </a:lstStyle>
          <a:p>
            <a:pPr>
              <a:defRPr/>
            </a:pPr>
            <a:r>
              <a:rPr lang="en-US" smtClean="0"/>
              <a:t>Slide</a:t>
            </a:r>
            <a:endParaRPr lang="en-US" dirty="0"/>
          </a:p>
        </p:txBody>
      </p:sp>
      <p:sp>
        <p:nvSpPr>
          <p:cNvPr id="29" name="Rectangle 7"/>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lvl1pPr>
          </a:lstStyle>
          <a:p>
            <a:pPr>
              <a:defRPr/>
            </a:pPr>
            <a:fld id="{A96C0D57-A172-4942-95DF-1E5597416A9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Slide</a:t>
            </a: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DC19281B-F73E-4990-A44D-E53AB997969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Slide</a:t>
            </a: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5D07364C-9B12-465E-A2D4-0AA53625C46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10100" y="1828800"/>
            <a:ext cx="3771900" cy="3657600"/>
          </a:xfrm>
        </p:spPr>
        <p:txBody>
          <a:bodyPr/>
          <a:lstStyle/>
          <a:p>
            <a:pPr lvl="0"/>
            <a:endParaRPr lang="en-US" noProof="0" dirty="0" smtClean="0"/>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Slide</a:t>
            </a: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C8553249-4859-4532-9096-9126A692342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Slide</a:t>
            </a: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8C462D2B-5802-4263-8FC6-3458DCC4BE6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Slide</a:t>
            </a: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C7DCAE46-D700-4712-BD7D-59DF0A2A873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Slide</a:t>
            </a: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50644A56-4D7B-4DA5-96C5-F4DC6B76C27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r>
              <a:rPr lang="en-US" smtClean="0"/>
              <a:t>Slide</a:t>
            </a: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C12CB9C4-4D00-43CF-9421-7D257F59C84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r>
              <a:rPr lang="en-US" smtClean="0"/>
              <a:t>Slide</a:t>
            </a: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CA5A20F4-4267-4853-83F2-36875024389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r>
              <a:rPr lang="en-US" smtClean="0"/>
              <a:t>Slide</a:t>
            </a: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3CA17520-C9F1-4394-BF6C-51FF342A1C6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Slide</a:t>
            </a: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3DDB1103-E5F6-4D4E-B9FD-C0662C52E5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Slide</a:t>
            </a: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789942AE-10DC-4AF9-B683-02581B07BE4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rot="-3172564">
            <a:off x="7777957" y="-15081"/>
            <a:ext cx="1162050" cy="2084387"/>
          </a:xfrm>
          <a:custGeom>
            <a:avLst/>
            <a:gdLst>
              <a:gd name="T0" fmla="*/ 2147483647 w 2903"/>
              <a:gd name="T1" fmla="*/ 2147483647 h 3686"/>
              <a:gd name="T2" fmla="*/ 2147483647 w 2903"/>
              <a:gd name="T3" fmla="*/ 2147483647 h 3686"/>
              <a:gd name="T4" fmla="*/ 2147483647 w 2903"/>
              <a:gd name="T5" fmla="*/ 0 h 3686"/>
              <a:gd name="T6" fmla="*/ 2147483647 w 2903"/>
              <a:gd name="T7" fmla="*/ 2147483647 h 3686"/>
              <a:gd name="T8" fmla="*/ 2147483647 w 2903"/>
              <a:gd name="T9" fmla="*/ 2147483647 h 3686"/>
              <a:gd name="T10" fmla="*/ 0 w 2903"/>
              <a:gd name="T11" fmla="*/ 2147483647 h 3686"/>
              <a:gd name="T12" fmla="*/ 2147483647 w 2903"/>
              <a:gd name="T13" fmla="*/ 2147483647 h 3686"/>
              <a:gd name="T14" fmla="*/ 2147483647 w 2903"/>
              <a:gd name="T15" fmla="*/ 2147483647 h 3686"/>
              <a:gd name="T16" fmla="*/ 2147483647 w 2903"/>
              <a:gd name="T17" fmla="*/ 2147483647 h 3686"/>
              <a:gd name="T18" fmla="*/ 2147483647 w 2903"/>
              <a:gd name="T19" fmla="*/ 2147483647 h 3686"/>
              <a:gd name="T20" fmla="*/ 2147483647 w 2903"/>
              <a:gd name="T21" fmla="*/ 2147483647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w="9525">
            <a:noFill/>
            <a:round/>
            <a:headEnd/>
            <a:tailEnd/>
          </a:ln>
        </p:spPr>
        <p:txBody>
          <a:bodyPr/>
          <a:lstStyle/>
          <a:p>
            <a:endParaRPr lang="en-US" dirty="0"/>
          </a:p>
        </p:txBody>
      </p:sp>
      <p:sp>
        <p:nvSpPr>
          <p:cNvPr id="102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6261"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dirty="0"/>
          </a:p>
        </p:txBody>
      </p:sp>
      <p:sp>
        <p:nvSpPr>
          <p:cNvPr id="96262"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r>
              <a:rPr lang="en-US" smtClean="0"/>
              <a:t>Slide</a:t>
            </a:r>
            <a:endParaRPr lang="en-US" dirty="0"/>
          </a:p>
        </p:txBody>
      </p:sp>
      <p:sp>
        <p:nvSpPr>
          <p:cNvPr id="96263"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135F400-EA21-43D6-B44E-7D34FDC0B985}" type="slidenum">
              <a:rPr lang="en-US"/>
              <a:pPr>
                <a:defRPr/>
              </a:pPr>
              <a:t>‹#›</a:t>
            </a:fld>
            <a:endParaRPr lang="en-US" dirty="0"/>
          </a:p>
        </p:txBody>
      </p:sp>
      <p:sp>
        <p:nvSpPr>
          <p:cNvPr id="1032" name="Freeform 8"/>
          <p:cNvSpPr>
            <a:spLocks/>
          </p:cNvSpPr>
          <p:nvPr/>
        </p:nvSpPr>
        <p:spPr bwMode="auto">
          <a:xfrm rot="-3172564">
            <a:off x="7865269" y="24607"/>
            <a:ext cx="1165225" cy="2097087"/>
          </a:xfrm>
          <a:custGeom>
            <a:avLst/>
            <a:gdLst>
              <a:gd name="T0" fmla="*/ 2147483647 w 2911"/>
              <a:gd name="T1" fmla="*/ 0 h 3703"/>
              <a:gd name="T2" fmla="*/ 2147483647 w 2911"/>
              <a:gd name="T3" fmla="*/ 2147483647 h 3703"/>
              <a:gd name="T4" fmla="*/ 2147483647 w 2911"/>
              <a:gd name="T5" fmla="*/ 2147483647 h 3703"/>
              <a:gd name="T6" fmla="*/ 0 w 2911"/>
              <a:gd name="T7" fmla="*/ 2147483647 h 3703"/>
              <a:gd name="T8" fmla="*/ 2147483647 w 2911"/>
              <a:gd name="T9" fmla="*/ 2147483647 h 3703"/>
              <a:gd name="T10" fmla="*/ 2147483647 w 2911"/>
              <a:gd name="T11" fmla="*/ 2147483647 h 3703"/>
              <a:gd name="T12" fmla="*/ 2147483647 w 2911"/>
              <a:gd name="T13" fmla="*/ 2147483647 h 3703"/>
              <a:gd name="T14" fmla="*/ 2147483647 w 2911"/>
              <a:gd name="T15" fmla="*/ 2147483647 h 3703"/>
              <a:gd name="T16" fmla="*/ 2147483647 w 2911"/>
              <a:gd name="T17" fmla="*/ 2147483647 h 3703"/>
              <a:gd name="T18" fmla="*/ 2147483647 w 2911"/>
              <a:gd name="T19" fmla="*/ 0 h 3703"/>
              <a:gd name="T20" fmla="*/ 2147483647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w="9525">
            <a:noFill/>
            <a:round/>
            <a:headEnd/>
            <a:tailEnd/>
          </a:ln>
        </p:spPr>
        <p:txBody>
          <a:bodyPr/>
          <a:lstStyle/>
          <a:p>
            <a:endParaRPr lang="en-US" dirty="0"/>
          </a:p>
        </p:txBody>
      </p:sp>
      <p:sp>
        <p:nvSpPr>
          <p:cNvPr id="1033" name="Freeform 9"/>
          <p:cNvSpPr>
            <a:spLocks/>
          </p:cNvSpPr>
          <p:nvPr/>
        </p:nvSpPr>
        <p:spPr bwMode="auto">
          <a:xfrm rot="-3172564">
            <a:off x="7831138" y="192088"/>
            <a:ext cx="1025525" cy="1571625"/>
          </a:xfrm>
          <a:custGeom>
            <a:avLst/>
            <a:gdLst>
              <a:gd name="T0" fmla="*/ 0 w 2561"/>
              <a:gd name="T1" fmla="*/ 2147483647 h 2777"/>
              <a:gd name="T2" fmla="*/ 2147483647 w 2561"/>
              <a:gd name="T3" fmla="*/ 2147483647 h 2777"/>
              <a:gd name="T4" fmla="*/ 2147483647 w 2561"/>
              <a:gd name="T5" fmla="*/ 2147483647 h 2777"/>
              <a:gd name="T6" fmla="*/ 2147483647 w 2561"/>
              <a:gd name="T7" fmla="*/ 2147483647 h 2777"/>
              <a:gd name="T8" fmla="*/ 2147483647 w 2561"/>
              <a:gd name="T9" fmla="*/ 2147483647 h 2777"/>
              <a:gd name="T10" fmla="*/ 2147483647 w 2561"/>
              <a:gd name="T11" fmla="*/ 0 h 2777"/>
              <a:gd name="T12" fmla="*/ 0 w 2561"/>
              <a:gd name="T13" fmla="*/ 2147483647 h 2777"/>
              <a:gd name="T14" fmla="*/ 0 w 2561"/>
              <a:gd name="T15" fmla="*/ 2147483647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w="9525">
            <a:noFill/>
            <a:round/>
            <a:headEnd/>
            <a:tailEnd/>
          </a:ln>
        </p:spPr>
        <p:txBody>
          <a:bodyPr/>
          <a:lstStyle/>
          <a:p>
            <a:endParaRPr lang="en-US" dirty="0"/>
          </a:p>
        </p:txBody>
      </p:sp>
      <p:grpSp>
        <p:nvGrpSpPr>
          <p:cNvPr id="1034" name="Group 10"/>
          <p:cNvGrpSpPr>
            <a:grpSpLocks/>
          </p:cNvGrpSpPr>
          <p:nvPr/>
        </p:nvGrpSpPr>
        <p:grpSpPr bwMode="auto">
          <a:xfrm>
            <a:off x="7938" y="5540375"/>
            <a:ext cx="1784350" cy="1246188"/>
            <a:chOff x="5" y="3490"/>
            <a:chExt cx="1124" cy="785"/>
          </a:xfrm>
        </p:grpSpPr>
        <p:sp>
          <p:nvSpPr>
            <p:cNvPr id="1051" name="Freeform 11"/>
            <p:cNvSpPr>
              <a:spLocks/>
            </p:cNvSpPr>
            <p:nvPr userDrawn="1"/>
          </p:nvSpPr>
          <p:spPr bwMode="auto">
            <a:xfrm>
              <a:off x="24" y="3505"/>
              <a:ext cx="1089" cy="649"/>
            </a:xfrm>
            <a:custGeom>
              <a:avLst/>
              <a:gdLst>
                <a:gd name="T0" fmla="*/ 199 w 2177"/>
                <a:gd name="T1" fmla="*/ 158 h 1298"/>
                <a:gd name="T2" fmla="*/ 178 w 2177"/>
                <a:gd name="T3" fmla="*/ 139 h 1298"/>
                <a:gd name="T4" fmla="*/ 167 w 2177"/>
                <a:gd name="T5" fmla="*/ 60 h 1298"/>
                <a:gd name="T6" fmla="*/ 268 w 2177"/>
                <a:gd name="T7" fmla="*/ 42 h 1298"/>
                <a:gd name="T8" fmla="*/ 273 w 2177"/>
                <a:gd name="T9" fmla="*/ 26 h 1298"/>
                <a:gd name="T10" fmla="*/ 263 w 2177"/>
                <a:gd name="T11" fmla="*/ 13 h 1298"/>
                <a:gd name="T12" fmla="*/ 160 w 2177"/>
                <a:gd name="T13" fmla="*/ 27 h 1298"/>
                <a:gd name="T14" fmla="*/ 153 w 2177"/>
                <a:gd name="T15" fmla="*/ 4 h 1298"/>
                <a:gd name="T16" fmla="*/ 136 w 2177"/>
                <a:gd name="T17" fmla="*/ 0 h 1298"/>
                <a:gd name="T18" fmla="*/ 120 w 2177"/>
                <a:gd name="T19" fmla="*/ 4 h 1298"/>
                <a:gd name="T20" fmla="*/ 111 w 2177"/>
                <a:gd name="T21" fmla="*/ 14 h 1298"/>
                <a:gd name="T22" fmla="*/ 118 w 2177"/>
                <a:gd name="T23" fmla="*/ 36 h 1298"/>
                <a:gd name="T24" fmla="*/ 83 w 2177"/>
                <a:gd name="T25" fmla="*/ 56 h 1298"/>
                <a:gd name="T26" fmla="*/ 123 w 2177"/>
                <a:gd name="T27" fmla="*/ 60 h 1298"/>
                <a:gd name="T28" fmla="*/ 139 w 2177"/>
                <a:gd name="T29" fmla="*/ 112 h 1298"/>
                <a:gd name="T30" fmla="*/ 18 w 2177"/>
                <a:gd name="T31" fmla="*/ 59 h 1298"/>
                <a:gd name="T32" fmla="*/ 6 w 2177"/>
                <a:gd name="T33" fmla="*/ 64 h 1298"/>
                <a:gd name="T34" fmla="*/ 0 w 2177"/>
                <a:gd name="T35" fmla="*/ 80 h 1298"/>
                <a:gd name="T36" fmla="*/ 7 w 2177"/>
                <a:gd name="T37" fmla="*/ 98 h 1298"/>
                <a:gd name="T38" fmla="*/ 143 w 2177"/>
                <a:gd name="T39" fmla="*/ 161 h 1298"/>
                <a:gd name="T40" fmla="*/ 173 w 2177"/>
                <a:gd name="T41" fmla="*/ 157 h 1298"/>
                <a:gd name="T42" fmla="*/ 197 w 2177"/>
                <a:gd name="T43" fmla="*/ 163 h 1298"/>
                <a:gd name="T44" fmla="*/ 199 w 2177"/>
                <a:gd name="T45" fmla="*/ 158 h 1298"/>
                <a:gd name="T46" fmla="*/ 199 w 2177"/>
                <a:gd name="T47" fmla="*/ 158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w="9525">
              <a:noFill/>
              <a:round/>
              <a:headEnd/>
              <a:tailEnd/>
            </a:ln>
          </p:spPr>
          <p:txBody>
            <a:bodyPr/>
            <a:lstStyle/>
            <a:p>
              <a:endParaRPr lang="en-US" dirty="0"/>
            </a:p>
          </p:txBody>
        </p:sp>
        <p:sp>
          <p:nvSpPr>
            <p:cNvPr id="1052" name="Freeform 12"/>
            <p:cNvSpPr>
              <a:spLocks/>
            </p:cNvSpPr>
            <p:nvPr userDrawn="1"/>
          </p:nvSpPr>
          <p:spPr bwMode="auto">
            <a:xfrm>
              <a:off x="1022" y="3582"/>
              <a:ext cx="71" cy="129"/>
            </a:xfrm>
            <a:custGeom>
              <a:avLst/>
              <a:gdLst>
                <a:gd name="T0" fmla="*/ 0 w 143"/>
                <a:gd name="T1" fmla="*/ 1 h 258"/>
                <a:gd name="T2" fmla="*/ 15 w 143"/>
                <a:gd name="T3" fmla="*/ 0 h 258"/>
                <a:gd name="T4" fmla="*/ 17 w 143"/>
                <a:gd name="T5" fmla="*/ 30 h 258"/>
                <a:gd name="T6" fmla="*/ 1 w 143"/>
                <a:gd name="T7" fmla="*/ 33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w="9525">
              <a:noFill/>
              <a:round/>
              <a:headEnd/>
              <a:tailEnd/>
            </a:ln>
          </p:spPr>
          <p:txBody>
            <a:bodyPr/>
            <a:lstStyle/>
            <a:p>
              <a:endParaRPr lang="en-US" dirty="0"/>
            </a:p>
          </p:txBody>
        </p:sp>
        <p:sp>
          <p:nvSpPr>
            <p:cNvPr id="1053" name="Freeform 13"/>
            <p:cNvSpPr>
              <a:spLocks/>
            </p:cNvSpPr>
            <p:nvPr userDrawn="1"/>
          </p:nvSpPr>
          <p:spPr bwMode="auto">
            <a:xfrm>
              <a:off x="20" y="3774"/>
              <a:ext cx="792" cy="410"/>
            </a:xfrm>
            <a:custGeom>
              <a:avLst/>
              <a:gdLst>
                <a:gd name="T0" fmla="*/ 17 w 1586"/>
                <a:gd name="T1" fmla="*/ 0 h 821"/>
                <a:gd name="T2" fmla="*/ 166 w 1586"/>
                <a:gd name="T3" fmla="*/ 64 h 821"/>
                <a:gd name="T4" fmla="*/ 178 w 1586"/>
                <a:gd name="T5" fmla="*/ 79 h 821"/>
                <a:gd name="T6" fmla="*/ 198 w 1586"/>
                <a:gd name="T7" fmla="*/ 99 h 821"/>
                <a:gd name="T8" fmla="*/ 195 w 1586"/>
                <a:gd name="T9" fmla="*/ 102 h 821"/>
                <a:gd name="T10" fmla="*/ 168 w 1586"/>
                <a:gd name="T11" fmla="*/ 98 h 821"/>
                <a:gd name="T12" fmla="*/ 143 w 1586"/>
                <a:gd name="T13" fmla="*/ 101 h 821"/>
                <a:gd name="T14" fmla="*/ 5 w 1586"/>
                <a:gd name="T15" fmla="*/ 37 h 821"/>
                <a:gd name="T16" fmla="*/ 0 w 1586"/>
                <a:gd name="T17" fmla="*/ 18 h 821"/>
                <a:gd name="T18" fmla="*/ 5 w 1586"/>
                <a:gd name="T19" fmla="*/ 4 h 821"/>
                <a:gd name="T20" fmla="*/ 17 w 1586"/>
                <a:gd name="T21" fmla="*/ 0 h 821"/>
                <a:gd name="T22" fmla="*/ 17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lstStyle/>
            <a:p>
              <a:endParaRPr lang="en-US" dirty="0"/>
            </a:p>
          </p:txBody>
        </p:sp>
        <p:sp>
          <p:nvSpPr>
            <p:cNvPr id="1054" name="Freeform 14"/>
            <p:cNvSpPr>
              <a:spLocks/>
            </p:cNvSpPr>
            <p:nvPr userDrawn="1"/>
          </p:nvSpPr>
          <p:spPr bwMode="auto">
            <a:xfrm>
              <a:off x="129" y="3808"/>
              <a:ext cx="525" cy="374"/>
            </a:xfrm>
            <a:custGeom>
              <a:avLst/>
              <a:gdLst>
                <a:gd name="T0" fmla="*/ 0 w 1049"/>
                <a:gd name="T1" fmla="*/ 41 h 747"/>
                <a:gd name="T2" fmla="*/ 116 w 1049"/>
                <a:gd name="T3" fmla="*/ 94 h 747"/>
                <a:gd name="T4" fmla="*/ 118 w 1049"/>
                <a:gd name="T5" fmla="*/ 67 h 747"/>
                <a:gd name="T6" fmla="*/ 132 w 1049"/>
                <a:gd name="T7" fmla="*/ 53 h 747"/>
                <a:gd name="T8" fmla="*/ 10 w 1049"/>
                <a:gd name="T9" fmla="*/ 0 h 747"/>
                <a:gd name="T10" fmla="*/ 0 w 1049"/>
                <a:gd name="T11" fmla="*/ 16 h 747"/>
                <a:gd name="T12" fmla="*/ 0 w 1049"/>
                <a:gd name="T13" fmla="*/ 41 h 747"/>
                <a:gd name="T14" fmla="*/ 0 w 1049"/>
                <a:gd name="T15" fmla="*/ 4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lstStyle/>
            <a:p>
              <a:endParaRPr lang="en-US" dirty="0"/>
            </a:p>
          </p:txBody>
        </p:sp>
        <p:sp>
          <p:nvSpPr>
            <p:cNvPr id="1055" name="Freeform 15"/>
            <p:cNvSpPr>
              <a:spLocks/>
            </p:cNvSpPr>
            <p:nvPr userDrawn="1"/>
          </p:nvSpPr>
          <p:spPr bwMode="auto">
            <a:xfrm>
              <a:off x="485" y="3532"/>
              <a:ext cx="135" cy="121"/>
            </a:xfrm>
            <a:custGeom>
              <a:avLst/>
              <a:gdLst>
                <a:gd name="T0" fmla="*/ 0 w 272"/>
                <a:gd name="T1" fmla="*/ 4 h 241"/>
                <a:gd name="T2" fmla="*/ 19 w 272"/>
                <a:gd name="T3" fmla="*/ 0 h 241"/>
                <a:gd name="T4" fmla="*/ 31 w 272"/>
                <a:gd name="T5" fmla="*/ 5 h 241"/>
                <a:gd name="T6" fmla="*/ 33 w 272"/>
                <a:gd name="T7" fmla="*/ 18 h 241"/>
                <a:gd name="T8" fmla="*/ 20 w 272"/>
                <a:gd name="T9" fmla="*/ 19 h 241"/>
                <a:gd name="T10" fmla="*/ 4 w 272"/>
                <a:gd name="T11" fmla="*/ 31 h 241"/>
                <a:gd name="T12" fmla="*/ 0 w 272"/>
                <a:gd name="T13" fmla="*/ 4 h 241"/>
                <a:gd name="T14" fmla="*/ 0 w 272"/>
                <a:gd name="T15" fmla="*/ 4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w="9525">
              <a:noFill/>
              <a:round/>
              <a:headEnd/>
              <a:tailEnd/>
            </a:ln>
          </p:spPr>
          <p:txBody>
            <a:bodyPr/>
            <a:lstStyle/>
            <a:p>
              <a:endParaRPr lang="en-US" dirty="0"/>
            </a:p>
          </p:txBody>
        </p:sp>
        <p:sp>
          <p:nvSpPr>
            <p:cNvPr id="1056" name="Freeform 16"/>
            <p:cNvSpPr>
              <a:spLocks/>
            </p:cNvSpPr>
            <p:nvPr userDrawn="1"/>
          </p:nvSpPr>
          <p:spPr bwMode="auto">
            <a:xfrm>
              <a:off x="641" y="4163"/>
              <a:ext cx="76" cy="112"/>
            </a:xfrm>
            <a:custGeom>
              <a:avLst/>
              <a:gdLst>
                <a:gd name="T0" fmla="*/ 19 w 152"/>
                <a:gd name="T1" fmla="*/ 1 h 224"/>
                <a:gd name="T2" fmla="*/ 19 w 152"/>
                <a:gd name="T3" fmla="*/ 28 h 224"/>
                <a:gd name="T4" fmla="*/ 0 w 152"/>
                <a:gd name="T5" fmla="*/ 1 h 224"/>
                <a:gd name="T6" fmla="*/ 9 w 152"/>
                <a:gd name="T7" fmla="*/ 0 h 224"/>
                <a:gd name="T8" fmla="*/ 19 w 152"/>
                <a:gd name="T9" fmla="*/ 1 h 224"/>
                <a:gd name="T10" fmla="*/ 19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w="9525">
              <a:noFill/>
              <a:round/>
              <a:headEnd/>
              <a:tailEnd/>
            </a:ln>
          </p:spPr>
          <p:txBody>
            <a:bodyPr/>
            <a:lstStyle/>
            <a:p>
              <a:endParaRPr lang="en-US" dirty="0"/>
            </a:p>
          </p:txBody>
        </p:sp>
        <p:sp>
          <p:nvSpPr>
            <p:cNvPr id="1057" name="Freeform 17"/>
            <p:cNvSpPr>
              <a:spLocks/>
            </p:cNvSpPr>
            <p:nvPr userDrawn="1"/>
          </p:nvSpPr>
          <p:spPr bwMode="auto">
            <a:xfrm>
              <a:off x="504" y="3607"/>
              <a:ext cx="193" cy="383"/>
            </a:xfrm>
            <a:custGeom>
              <a:avLst/>
              <a:gdLst>
                <a:gd name="T0" fmla="*/ 0 w 386"/>
                <a:gd name="T1" fmla="*/ 10 h 764"/>
                <a:gd name="T2" fmla="*/ 11 w 386"/>
                <a:gd name="T3" fmla="*/ 0 h 764"/>
                <a:gd name="T4" fmla="*/ 29 w 386"/>
                <a:gd name="T5" fmla="*/ 1 h 764"/>
                <a:gd name="T6" fmla="*/ 49 w 386"/>
                <a:gd name="T7" fmla="*/ 96 h 764"/>
                <a:gd name="T8" fmla="*/ 35 w 386"/>
                <a:gd name="T9" fmla="*/ 91 h 764"/>
                <a:gd name="T10" fmla="*/ 19 w 386"/>
                <a:gd name="T11" fmla="*/ 85 h 764"/>
                <a:gd name="T12" fmla="*/ 0 w 386"/>
                <a:gd name="T13" fmla="*/ 10 h 764"/>
                <a:gd name="T14" fmla="*/ 0 w 386"/>
                <a:gd name="T15" fmla="*/ 10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w="9525">
              <a:noFill/>
              <a:round/>
              <a:headEnd/>
              <a:tailEnd/>
            </a:ln>
          </p:spPr>
          <p:txBody>
            <a:bodyPr/>
            <a:lstStyle/>
            <a:p>
              <a:endParaRPr lang="en-US" dirty="0"/>
            </a:p>
          </p:txBody>
        </p:sp>
        <p:sp>
          <p:nvSpPr>
            <p:cNvPr id="1058" name="Freeform 18"/>
            <p:cNvSpPr>
              <a:spLocks/>
            </p:cNvSpPr>
            <p:nvPr userDrawn="1"/>
          </p:nvSpPr>
          <p:spPr bwMode="auto">
            <a:xfrm>
              <a:off x="668" y="3590"/>
              <a:ext cx="364" cy="174"/>
            </a:xfrm>
            <a:custGeom>
              <a:avLst/>
              <a:gdLst>
                <a:gd name="T0" fmla="*/ 87 w 728"/>
                <a:gd name="T1" fmla="*/ 0 h 348"/>
                <a:gd name="T2" fmla="*/ 0 w 728"/>
                <a:gd name="T3" fmla="*/ 14 h 348"/>
                <a:gd name="T4" fmla="*/ 4 w 728"/>
                <a:gd name="T5" fmla="*/ 44 h 348"/>
                <a:gd name="T6" fmla="*/ 90 w 728"/>
                <a:gd name="T7" fmla="*/ 30 h 348"/>
                <a:gd name="T8" fmla="*/ 91 w 728"/>
                <a:gd name="T9" fmla="*/ 6 h 348"/>
                <a:gd name="T10" fmla="*/ 87 w 728"/>
                <a:gd name="T11" fmla="*/ 0 h 348"/>
                <a:gd name="T12" fmla="*/ 87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w="9525">
              <a:noFill/>
              <a:round/>
              <a:headEnd/>
              <a:tailEnd/>
            </a:ln>
          </p:spPr>
          <p:txBody>
            <a:bodyPr/>
            <a:lstStyle/>
            <a:p>
              <a:endParaRPr lang="en-US" dirty="0"/>
            </a:p>
          </p:txBody>
        </p:sp>
        <p:sp>
          <p:nvSpPr>
            <p:cNvPr id="1059" name="Freeform 19"/>
            <p:cNvSpPr>
              <a:spLocks/>
            </p:cNvSpPr>
            <p:nvPr userDrawn="1"/>
          </p:nvSpPr>
          <p:spPr bwMode="auto">
            <a:xfrm>
              <a:off x="347" y="3693"/>
              <a:ext cx="156" cy="67"/>
            </a:xfrm>
            <a:custGeom>
              <a:avLst/>
              <a:gdLst>
                <a:gd name="T0" fmla="*/ 34 w 312"/>
                <a:gd name="T1" fmla="*/ 0 h 135"/>
                <a:gd name="T2" fmla="*/ 0 w 312"/>
                <a:gd name="T3" fmla="*/ 9 h 135"/>
                <a:gd name="T4" fmla="*/ 39 w 312"/>
                <a:gd name="T5" fmla="*/ 16 h 135"/>
                <a:gd name="T6" fmla="*/ 34 w 312"/>
                <a:gd name="T7" fmla="*/ 0 h 135"/>
                <a:gd name="T8" fmla="*/ 34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w="9525">
              <a:noFill/>
              <a:round/>
              <a:headEnd/>
              <a:tailEnd/>
            </a:ln>
          </p:spPr>
          <p:txBody>
            <a:bodyPr/>
            <a:lstStyle/>
            <a:p>
              <a:endParaRPr lang="en-US" dirty="0"/>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1074" name="Freeform 22"/>
                <p:cNvSpPr>
                  <a:spLocks/>
                </p:cNvSpPr>
                <p:nvPr userDrawn="1"/>
              </p:nvSpPr>
              <p:spPr bwMode="auto">
                <a:xfrm>
                  <a:off x="499" y="3587"/>
                  <a:ext cx="157" cy="87"/>
                </a:xfrm>
                <a:custGeom>
                  <a:avLst/>
                  <a:gdLst>
                    <a:gd name="T0" fmla="*/ 0 w 313"/>
                    <a:gd name="T1" fmla="*/ 13 h 175"/>
                    <a:gd name="T2" fmla="*/ 15 w 313"/>
                    <a:gd name="T3" fmla="*/ 1 h 175"/>
                    <a:gd name="T4" fmla="*/ 27 w 313"/>
                    <a:gd name="T5" fmla="*/ 0 h 175"/>
                    <a:gd name="T6" fmla="*/ 37 w 313"/>
                    <a:gd name="T7" fmla="*/ 3 h 175"/>
                    <a:gd name="T8" fmla="*/ 40 w 313"/>
                    <a:gd name="T9" fmla="*/ 11 h 175"/>
                    <a:gd name="T10" fmla="*/ 21 w 313"/>
                    <a:gd name="T11" fmla="*/ 8 h 175"/>
                    <a:gd name="T12" fmla="*/ 10 w 313"/>
                    <a:gd name="T13" fmla="*/ 12 h 175"/>
                    <a:gd name="T14" fmla="*/ 2 w 313"/>
                    <a:gd name="T15" fmla="*/ 21 h 175"/>
                    <a:gd name="T16" fmla="*/ 0 w 313"/>
                    <a:gd name="T17" fmla="*/ 13 h 175"/>
                    <a:gd name="T18" fmla="*/ 0 w 313"/>
                    <a:gd name="T19" fmla="*/ 1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w="9525">
                  <a:noFill/>
                  <a:round/>
                  <a:headEnd/>
                  <a:tailEnd/>
                </a:ln>
              </p:spPr>
              <p:txBody>
                <a:bodyPr/>
                <a:lstStyle/>
                <a:p>
                  <a:endParaRPr lang="en-US" dirty="0"/>
                </a:p>
              </p:txBody>
            </p:sp>
            <p:sp>
              <p:nvSpPr>
                <p:cNvPr id="1075" name="Freeform 23"/>
                <p:cNvSpPr>
                  <a:spLocks/>
                </p:cNvSpPr>
                <p:nvPr userDrawn="1"/>
              </p:nvSpPr>
              <p:spPr bwMode="auto">
                <a:xfrm>
                  <a:off x="636" y="4137"/>
                  <a:ext cx="115" cy="133"/>
                </a:xfrm>
                <a:custGeom>
                  <a:avLst/>
                  <a:gdLst>
                    <a:gd name="T0" fmla="*/ 0 w 230"/>
                    <a:gd name="T1" fmla="*/ 5 h 266"/>
                    <a:gd name="T2" fmla="*/ 20 w 230"/>
                    <a:gd name="T3" fmla="*/ 34 h 266"/>
                    <a:gd name="T4" fmla="*/ 29 w 230"/>
                    <a:gd name="T5" fmla="*/ 32 h 266"/>
                    <a:gd name="T6" fmla="*/ 28 w 230"/>
                    <a:gd name="T7" fmla="*/ 3 h 266"/>
                    <a:gd name="T8" fmla="*/ 21 w 230"/>
                    <a:gd name="T9" fmla="*/ 0 h 266"/>
                    <a:gd name="T10" fmla="*/ 23 w 230"/>
                    <a:gd name="T11" fmla="*/ 25 h 266"/>
                    <a:gd name="T12" fmla="*/ 9 w 230"/>
                    <a:gd name="T13" fmla="*/ 1 h 266"/>
                    <a:gd name="T14" fmla="*/ 0 w 230"/>
                    <a:gd name="T15" fmla="*/ 5 h 266"/>
                    <a:gd name="T16" fmla="*/ 0 w 230"/>
                    <a:gd name="T17" fmla="*/ 5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w="9525">
                  <a:noFill/>
                  <a:round/>
                  <a:headEnd/>
                  <a:tailEnd/>
                </a:ln>
              </p:spPr>
              <p:txBody>
                <a:bodyPr/>
                <a:lstStyle/>
                <a:p>
                  <a:endParaRPr lang="en-US" dirty="0"/>
                </a:p>
              </p:txBody>
            </p:sp>
            <p:sp>
              <p:nvSpPr>
                <p:cNvPr id="1076" name="Freeform 24"/>
                <p:cNvSpPr>
                  <a:spLocks/>
                </p:cNvSpPr>
                <p:nvPr userDrawn="1"/>
              </p:nvSpPr>
              <p:spPr bwMode="auto">
                <a:xfrm>
                  <a:off x="1004" y="3562"/>
                  <a:ext cx="43" cy="117"/>
                </a:xfrm>
                <a:custGeom>
                  <a:avLst/>
                  <a:gdLst>
                    <a:gd name="T0" fmla="*/ 0 w 87"/>
                    <a:gd name="T1" fmla="*/ 3 h 234"/>
                    <a:gd name="T2" fmla="*/ 4 w 87"/>
                    <a:gd name="T3" fmla="*/ 12 h 234"/>
                    <a:gd name="T4" fmla="*/ 5 w 87"/>
                    <a:gd name="T5" fmla="*/ 20 h 234"/>
                    <a:gd name="T6" fmla="*/ 3 w 87"/>
                    <a:gd name="T7" fmla="*/ 30 h 234"/>
                    <a:gd name="T8" fmla="*/ 10 w 87"/>
                    <a:gd name="T9" fmla="*/ 28 h 234"/>
                    <a:gd name="T10" fmla="*/ 10 w 87"/>
                    <a:gd name="T11" fmla="*/ 15 h 234"/>
                    <a:gd name="T12" fmla="*/ 5 w 87"/>
                    <a:gd name="T13" fmla="*/ 0 h 234"/>
                    <a:gd name="T14" fmla="*/ 0 w 87"/>
                    <a:gd name="T15" fmla="*/ 3 h 234"/>
                    <a:gd name="T16" fmla="*/ 0 w 87"/>
                    <a:gd name="T17" fmla="*/ 3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w="9525">
                  <a:noFill/>
                  <a:round/>
                  <a:headEnd/>
                  <a:tailEnd/>
                </a:ln>
              </p:spPr>
              <p:txBody>
                <a:bodyPr/>
                <a:lstStyle/>
                <a:p>
                  <a:endParaRPr lang="en-US" dirty="0"/>
                </a:p>
              </p:txBody>
            </p:sp>
          </p:grpSp>
          <p:sp>
            <p:nvSpPr>
              <p:cNvPr id="1062" name="Freeform 25"/>
              <p:cNvSpPr>
                <a:spLocks/>
              </p:cNvSpPr>
              <p:nvPr userDrawn="1"/>
            </p:nvSpPr>
            <p:spPr bwMode="auto">
              <a:xfrm>
                <a:off x="76" y="3732"/>
                <a:ext cx="595" cy="250"/>
              </a:xfrm>
              <a:custGeom>
                <a:avLst/>
                <a:gdLst>
                  <a:gd name="T0" fmla="*/ 13 w 1190"/>
                  <a:gd name="T1" fmla="*/ 0 h 500"/>
                  <a:gd name="T2" fmla="*/ 149 w 1190"/>
                  <a:gd name="T3" fmla="*/ 62 h 500"/>
                  <a:gd name="T4" fmla="*/ 135 w 1190"/>
                  <a:gd name="T5" fmla="*/ 63 h 500"/>
                  <a:gd name="T6" fmla="*/ 0 w 1190"/>
                  <a:gd name="T7" fmla="*/ 4 h 500"/>
                  <a:gd name="T8" fmla="*/ 13 w 1190"/>
                  <a:gd name="T9" fmla="*/ 0 h 500"/>
                  <a:gd name="T10" fmla="*/ 13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lstStyle/>
              <a:p>
                <a:endParaRPr lang="en-US" dirty="0"/>
              </a:p>
            </p:txBody>
          </p:sp>
          <p:sp>
            <p:nvSpPr>
              <p:cNvPr id="1063" name="Freeform 26"/>
              <p:cNvSpPr>
                <a:spLocks/>
              </p:cNvSpPr>
              <p:nvPr userDrawn="1"/>
            </p:nvSpPr>
            <p:spPr bwMode="auto">
              <a:xfrm>
                <a:off x="260" y="3886"/>
                <a:ext cx="244" cy="148"/>
              </a:xfrm>
              <a:custGeom>
                <a:avLst/>
                <a:gdLst>
                  <a:gd name="T0" fmla="*/ 1 w 489"/>
                  <a:gd name="T1" fmla="*/ 5 h 296"/>
                  <a:gd name="T2" fmla="*/ 20 w 489"/>
                  <a:gd name="T3" fmla="*/ 9 h 296"/>
                  <a:gd name="T4" fmla="*/ 40 w 489"/>
                  <a:gd name="T5" fmla="*/ 18 h 296"/>
                  <a:gd name="T6" fmla="*/ 55 w 489"/>
                  <a:gd name="T7" fmla="*/ 31 h 296"/>
                  <a:gd name="T8" fmla="*/ 40 w 489"/>
                  <a:gd name="T9" fmla="*/ 29 h 296"/>
                  <a:gd name="T10" fmla="*/ 17 w 489"/>
                  <a:gd name="T11" fmla="*/ 19 h 296"/>
                  <a:gd name="T12" fmla="*/ 6 w 489"/>
                  <a:gd name="T13" fmla="*/ 10 h 296"/>
                  <a:gd name="T14" fmla="*/ 13 w 489"/>
                  <a:gd name="T15" fmla="*/ 21 h 296"/>
                  <a:gd name="T16" fmla="*/ 34 w 489"/>
                  <a:gd name="T17" fmla="*/ 34 h 296"/>
                  <a:gd name="T18" fmla="*/ 58 w 489"/>
                  <a:gd name="T19" fmla="*/ 37 h 296"/>
                  <a:gd name="T20" fmla="*/ 61 w 489"/>
                  <a:gd name="T21" fmla="*/ 28 h 296"/>
                  <a:gd name="T22" fmla="*/ 49 w 489"/>
                  <a:gd name="T23" fmla="*/ 15 h 296"/>
                  <a:gd name="T24" fmla="*/ 21 w 489"/>
                  <a:gd name="T25" fmla="*/ 3 h 296"/>
                  <a:gd name="T26" fmla="*/ 0 w 489"/>
                  <a:gd name="T27" fmla="*/ 0 h 296"/>
                  <a:gd name="T28" fmla="*/ 1 w 489"/>
                  <a:gd name="T29" fmla="*/ 5 h 296"/>
                  <a:gd name="T30" fmla="*/ 1 w 489"/>
                  <a:gd name="T31" fmla="*/ 5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lstStyle/>
              <a:p>
                <a:endParaRPr lang="en-US" dirty="0"/>
              </a:p>
            </p:txBody>
          </p:sp>
          <p:sp>
            <p:nvSpPr>
              <p:cNvPr id="1064" name="Freeform 27"/>
              <p:cNvSpPr>
                <a:spLocks/>
              </p:cNvSpPr>
              <p:nvPr userDrawn="1"/>
            </p:nvSpPr>
            <p:spPr bwMode="auto">
              <a:xfrm>
                <a:off x="565" y="3680"/>
                <a:ext cx="107" cy="238"/>
              </a:xfrm>
              <a:custGeom>
                <a:avLst/>
                <a:gdLst>
                  <a:gd name="T0" fmla="*/ 3 w 213"/>
                  <a:gd name="T1" fmla="*/ 0 h 478"/>
                  <a:gd name="T2" fmla="*/ 12 w 213"/>
                  <a:gd name="T3" fmla="*/ 3 h 478"/>
                  <a:gd name="T4" fmla="*/ 10 w 213"/>
                  <a:gd name="T5" fmla="*/ 24 h 478"/>
                  <a:gd name="T6" fmla="*/ 14 w 213"/>
                  <a:gd name="T7" fmla="*/ 40 h 478"/>
                  <a:gd name="T8" fmla="*/ 27 w 213"/>
                  <a:gd name="T9" fmla="*/ 56 h 478"/>
                  <a:gd name="T10" fmla="*/ 13 w 213"/>
                  <a:gd name="T11" fmla="*/ 59 h 478"/>
                  <a:gd name="T12" fmla="*/ 4 w 213"/>
                  <a:gd name="T13" fmla="*/ 42 h 478"/>
                  <a:gd name="T14" fmla="*/ 0 w 213"/>
                  <a:gd name="T15" fmla="*/ 7 h 478"/>
                  <a:gd name="T16" fmla="*/ 3 w 213"/>
                  <a:gd name="T17" fmla="*/ 0 h 478"/>
                  <a:gd name="T18" fmla="*/ 3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w="9525">
                <a:noFill/>
                <a:round/>
                <a:headEnd/>
                <a:tailEnd/>
              </a:ln>
            </p:spPr>
            <p:txBody>
              <a:bodyPr/>
              <a:lstStyle/>
              <a:p>
                <a:endParaRPr lang="en-US" dirty="0"/>
              </a:p>
            </p:txBody>
          </p:sp>
          <p:grpSp>
            <p:nvGrpSpPr>
              <p:cNvPr id="1065" name="Group 28"/>
              <p:cNvGrpSpPr>
                <a:grpSpLocks/>
              </p:cNvGrpSpPr>
              <p:nvPr userDrawn="1"/>
            </p:nvGrpSpPr>
            <p:grpSpPr bwMode="auto">
              <a:xfrm>
                <a:off x="5" y="3490"/>
                <a:ext cx="1124" cy="678"/>
                <a:chOff x="5" y="3490"/>
                <a:chExt cx="1124" cy="678"/>
              </a:xfrm>
            </p:grpSpPr>
            <p:sp>
              <p:nvSpPr>
                <p:cNvPr id="1066" name="Freeform 29"/>
                <p:cNvSpPr>
                  <a:spLocks/>
                </p:cNvSpPr>
                <p:nvPr userDrawn="1"/>
              </p:nvSpPr>
              <p:spPr bwMode="auto">
                <a:xfrm>
                  <a:off x="669" y="4048"/>
                  <a:ext cx="75" cy="87"/>
                </a:xfrm>
                <a:custGeom>
                  <a:avLst/>
                  <a:gdLst>
                    <a:gd name="T0" fmla="*/ 14 w 150"/>
                    <a:gd name="T1" fmla="*/ 0 h 173"/>
                    <a:gd name="T2" fmla="*/ 5 w 150"/>
                    <a:gd name="T3" fmla="*/ 9 h 173"/>
                    <a:gd name="T4" fmla="*/ 0 w 150"/>
                    <a:gd name="T5" fmla="*/ 22 h 173"/>
                    <a:gd name="T6" fmla="*/ 10 w 150"/>
                    <a:gd name="T7" fmla="*/ 20 h 173"/>
                    <a:gd name="T8" fmla="*/ 13 w 150"/>
                    <a:gd name="T9" fmla="*/ 11 h 173"/>
                    <a:gd name="T10" fmla="*/ 19 w 150"/>
                    <a:gd name="T11" fmla="*/ 4 h 173"/>
                    <a:gd name="T12" fmla="*/ 14 w 150"/>
                    <a:gd name="T13" fmla="*/ 0 h 173"/>
                    <a:gd name="T14" fmla="*/ 14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lstStyle/>
                <a:p>
                  <a:endParaRPr lang="en-US" dirty="0"/>
                </a:p>
              </p:txBody>
            </p:sp>
            <p:sp>
              <p:nvSpPr>
                <p:cNvPr id="1067" name="Freeform 30"/>
                <p:cNvSpPr>
                  <a:spLocks/>
                </p:cNvSpPr>
                <p:nvPr userDrawn="1"/>
              </p:nvSpPr>
              <p:spPr bwMode="auto">
                <a:xfrm>
                  <a:off x="5" y="3728"/>
                  <a:ext cx="842" cy="440"/>
                </a:xfrm>
                <a:custGeom>
                  <a:avLst/>
                  <a:gdLst>
                    <a:gd name="T0" fmla="*/ 20 w 1684"/>
                    <a:gd name="T1" fmla="*/ 0 h 880"/>
                    <a:gd name="T2" fmla="*/ 8 w 1684"/>
                    <a:gd name="T3" fmla="*/ 7 h 880"/>
                    <a:gd name="T4" fmla="*/ 0 w 1684"/>
                    <a:gd name="T5" fmla="*/ 26 h 880"/>
                    <a:gd name="T6" fmla="*/ 9 w 1684"/>
                    <a:gd name="T7" fmla="*/ 45 h 880"/>
                    <a:gd name="T8" fmla="*/ 148 w 1684"/>
                    <a:gd name="T9" fmla="*/ 109 h 880"/>
                    <a:gd name="T10" fmla="*/ 178 w 1684"/>
                    <a:gd name="T11" fmla="*/ 105 h 880"/>
                    <a:gd name="T12" fmla="*/ 202 w 1684"/>
                    <a:gd name="T13" fmla="*/ 110 h 880"/>
                    <a:gd name="T14" fmla="*/ 211 w 1684"/>
                    <a:gd name="T15" fmla="*/ 101 h 880"/>
                    <a:gd name="T16" fmla="*/ 188 w 1684"/>
                    <a:gd name="T17" fmla="*/ 83 h 880"/>
                    <a:gd name="T18" fmla="*/ 179 w 1684"/>
                    <a:gd name="T19" fmla="*/ 64 h 880"/>
                    <a:gd name="T20" fmla="*/ 172 w 1684"/>
                    <a:gd name="T21" fmla="*/ 66 h 880"/>
                    <a:gd name="T22" fmla="*/ 180 w 1684"/>
                    <a:gd name="T23" fmla="*/ 83 h 880"/>
                    <a:gd name="T24" fmla="*/ 198 w 1684"/>
                    <a:gd name="T25" fmla="*/ 102 h 880"/>
                    <a:gd name="T26" fmla="*/ 177 w 1684"/>
                    <a:gd name="T27" fmla="*/ 99 h 880"/>
                    <a:gd name="T28" fmla="*/ 153 w 1684"/>
                    <a:gd name="T29" fmla="*/ 102 h 880"/>
                    <a:gd name="T30" fmla="*/ 157 w 1684"/>
                    <a:gd name="T31" fmla="*/ 82 h 880"/>
                    <a:gd name="T32" fmla="*/ 168 w 1684"/>
                    <a:gd name="T33" fmla="*/ 68 h 880"/>
                    <a:gd name="T34" fmla="*/ 156 w 1684"/>
                    <a:gd name="T35" fmla="*/ 69 h 880"/>
                    <a:gd name="T36" fmla="*/ 146 w 1684"/>
                    <a:gd name="T37" fmla="*/ 83 h 880"/>
                    <a:gd name="T38" fmla="*/ 143 w 1684"/>
                    <a:gd name="T39" fmla="*/ 99 h 880"/>
                    <a:gd name="T40" fmla="*/ 14 w 1684"/>
                    <a:gd name="T41" fmla="*/ 39 h 880"/>
                    <a:gd name="T42" fmla="*/ 10 w 1684"/>
                    <a:gd name="T43" fmla="*/ 27 h 880"/>
                    <a:gd name="T44" fmla="*/ 13 w 1684"/>
                    <a:gd name="T45" fmla="*/ 12 h 880"/>
                    <a:gd name="T46" fmla="*/ 28 w 1684"/>
                    <a:gd name="T47" fmla="*/ 0 h 880"/>
                    <a:gd name="T48" fmla="*/ 20 w 1684"/>
                    <a:gd name="T49" fmla="*/ 0 h 880"/>
                    <a:gd name="T50" fmla="*/ 2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lstStyle/>
                <a:p>
                  <a:endParaRPr lang="en-US" dirty="0"/>
                </a:p>
              </p:txBody>
            </p:sp>
            <p:sp>
              <p:nvSpPr>
                <p:cNvPr id="1068" name="Freeform 31"/>
                <p:cNvSpPr>
                  <a:spLocks/>
                </p:cNvSpPr>
                <p:nvPr userDrawn="1"/>
              </p:nvSpPr>
              <p:spPr bwMode="auto">
                <a:xfrm>
                  <a:off x="106" y="3770"/>
                  <a:ext cx="80" cy="167"/>
                </a:xfrm>
                <a:custGeom>
                  <a:avLst/>
                  <a:gdLst>
                    <a:gd name="T0" fmla="*/ 15 w 160"/>
                    <a:gd name="T1" fmla="*/ 0 h 335"/>
                    <a:gd name="T2" fmla="*/ 3 w 160"/>
                    <a:gd name="T3" fmla="*/ 13 h 335"/>
                    <a:gd name="T4" fmla="*/ 0 w 160"/>
                    <a:gd name="T5" fmla="*/ 28 h 335"/>
                    <a:gd name="T6" fmla="*/ 5 w 160"/>
                    <a:gd name="T7" fmla="*/ 39 h 335"/>
                    <a:gd name="T8" fmla="*/ 12 w 160"/>
                    <a:gd name="T9" fmla="*/ 41 h 335"/>
                    <a:gd name="T10" fmla="*/ 10 w 160"/>
                    <a:gd name="T11" fmla="*/ 19 h 335"/>
                    <a:gd name="T12" fmla="*/ 20 w 160"/>
                    <a:gd name="T13" fmla="*/ 2 h 335"/>
                    <a:gd name="T14" fmla="*/ 15 w 160"/>
                    <a:gd name="T15" fmla="*/ 0 h 335"/>
                    <a:gd name="T16" fmla="*/ 15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lstStyle/>
                <a:p>
                  <a:endParaRPr lang="en-US" dirty="0"/>
                </a:p>
              </p:txBody>
            </p:sp>
            <p:sp>
              <p:nvSpPr>
                <p:cNvPr id="1069" name="Freeform 32"/>
                <p:cNvSpPr>
                  <a:spLocks/>
                </p:cNvSpPr>
                <p:nvPr userDrawn="1"/>
              </p:nvSpPr>
              <p:spPr bwMode="auto">
                <a:xfrm>
                  <a:off x="449" y="3490"/>
                  <a:ext cx="322" cy="594"/>
                </a:xfrm>
                <a:custGeom>
                  <a:avLst/>
                  <a:gdLst>
                    <a:gd name="T0" fmla="*/ 28 w 642"/>
                    <a:gd name="T1" fmla="*/ 112 h 1188"/>
                    <a:gd name="T2" fmla="*/ 0 w 642"/>
                    <a:gd name="T3" fmla="*/ 16 h 1188"/>
                    <a:gd name="T4" fmla="*/ 11 w 642"/>
                    <a:gd name="T5" fmla="*/ 5 h 1188"/>
                    <a:gd name="T6" fmla="*/ 33 w 642"/>
                    <a:gd name="T7" fmla="*/ 0 h 1188"/>
                    <a:gd name="T8" fmla="*/ 50 w 642"/>
                    <a:gd name="T9" fmla="*/ 8 h 1188"/>
                    <a:gd name="T10" fmla="*/ 81 w 642"/>
                    <a:gd name="T11" fmla="*/ 149 h 1188"/>
                    <a:gd name="T12" fmla="*/ 70 w 642"/>
                    <a:gd name="T13" fmla="*/ 137 h 1188"/>
                    <a:gd name="T14" fmla="*/ 45 w 642"/>
                    <a:gd name="T15" fmla="*/ 13 h 1188"/>
                    <a:gd name="T16" fmla="*/ 29 w 642"/>
                    <a:gd name="T17" fmla="*/ 8 h 1188"/>
                    <a:gd name="T18" fmla="*/ 15 w 642"/>
                    <a:gd name="T19" fmla="*/ 10 h 1188"/>
                    <a:gd name="T20" fmla="*/ 10 w 642"/>
                    <a:gd name="T21" fmla="*/ 18 h 1188"/>
                    <a:gd name="T22" fmla="*/ 39 w 642"/>
                    <a:gd name="T23" fmla="*/ 116 h 1188"/>
                    <a:gd name="T24" fmla="*/ 28 w 642"/>
                    <a:gd name="T25" fmla="*/ 112 h 1188"/>
                    <a:gd name="T26" fmla="*/ 28 w 642"/>
                    <a:gd name="T27" fmla="*/ 112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w="9525">
                  <a:noFill/>
                  <a:round/>
                  <a:headEnd/>
                  <a:tailEnd/>
                </a:ln>
              </p:spPr>
              <p:txBody>
                <a:bodyPr/>
                <a:lstStyle/>
                <a:p>
                  <a:endParaRPr lang="en-US" dirty="0"/>
                </a:p>
              </p:txBody>
            </p:sp>
            <p:sp>
              <p:nvSpPr>
                <p:cNvPr id="1070" name="Freeform 33"/>
                <p:cNvSpPr>
                  <a:spLocks/>
                </p:cNvSpPr>
                <p:nvPr userDrawn="1"/>
              </p:nvSpPr>
              <p:spPr bwMode="auto">
                <a:xfrm>
                  <a:off x="578" y="3650"/>
                  <a:ext cx="96" cy="252"/>
                </a:xfrm>
                <a:custGeom>
                  <a:avLst/>
                  <a:gdLst>
                    <a:gd name="T0" fmla="*/ 0 w 192"/>
                    <a:gd name="T1" fmla="*/ 4 h 504"/>
                    <a:gd name="T2" fmla="*/ 10 w 192"/>
                    <a:gd name="T3" fmla="*/ 25 h 504"/>
                    <a:gd name="T4" fmla="*/ 15 w 192"/>
                    <a:gd name="T5" fmla="*/ 40 h 504"/>
                    <a:gd name="T6" fmla="*/ 15 w 192"/>
                    <a:gd name="T7" fmla="*/ 63 h 504"/>
                    <a:gd name="T8" fmla="*/ 24 w 192"/>
                    <a:gd name="T9" fmla="*/ 63 h 504"/>
                    <a:gd name="T10" fmla="*/ 24 w 192"/>
                    <a:gd name="T11" fmla="*/ 45 h 504"/>
                    <a:gd name="T12" fmla="*/ 21 w 192"/>
                    <a:gd name="T13" fmla="*/ 26 h 504"/>
                    <a:gd name="T14" fmla="*/ 13 w 192"/>
                    <a:gd name="T15" fmla="*/ 8 h 504"/>
                    <a:gd name="T16" fmla="*/ 8 w 192"/>
                    <a:gd name="T17" fmla="*/ 0 h 504"/>
                    <a:gd name="T18" fmla="*/ 0 w 192"/>
                    <a:gd name="T19" fmla="*/ 4 h 504"/>
                    <a:gd name="T20" fmla="*/ 0 w 192"/>
                    <a:gd name="T21" fmla="*/ 4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w="9525">
                  <a:noFill/>
                  <a:round/>
                  <a:headEnd/>
                  <a:tailEnd/>
                </a:ln>
              </p:spPr>
              <p:txBody>
                <a:bodyPr/>
                <a:lstStyle/>
                <a:p>
                  <a:endParaRPr lang="en-US" dirty="0"/>
                </a:p>
              </p:txBody>
            </p:sp>
            <p:sp>
              <p:nvSpPr>
                <p:cNvPr id="1071" name="Freeform 34"/>
                <p:cNvSpPr>
                  <a:spLocks/>
                </p:cNvSpPr>
                <p:nvPr userDrawn="1"/>
              </p:nvSpPr>
              <p:spPr bwMode="auto">
                <a:xfrm>
                  <a:off x="328" y="3630"/>
                  <a:ext cx="195" cy="135"/>
                </a:xfrm>
                <a:custGeom>
                  <a:avLst/>
                  <a:gdLst>
                    <a:gd name="T0" fmla="*/ 38 w 390"/>
                    <a:gd name="T1" fmla="*/ 0 h 269"/>
                    <a:gd name="T2" fmla="*/ 33 w 390"/>
                    <a:gd name="T3" fmla="*/ 3 h 269"/>
                    <a:gd name="T4" fmla="*/ 32 w 390"/>
                    <a:gd name="T5" fmla="*/ 9 h 269"/>
                    <a:gd name="T6" fmla="*/ 0 w 390"/>
                    <a:gd name="T7" fmla="*/ 22 h 269"/>
                    <a:gd name="T8" fmla="*/ 0 w 390"/>
                    <a:gd name="T9" fmla="*/ 28 h 269"/>
                    <a:gd name="T10" fmla="*/ 36 w 390"/>
                    <a:gd name="T11" fmla="*/ 29 h 269"/>
                    <a:gd name="T12" fmla="*/ 40 w 390"/>
                    <a:gd name="T13" fmla="*/ 34 h 269"/>
                    <a:gd name="T14" fmla="*/ 49 w 390"/>
                    <a:gd name="T15" fmla="*/ 34 h 269"/>
                    <a:gd name="T16" fmla="*/ 48 w 390"/>
                    <a:gd name="T17" fmla="*/ 24 h 269"/>
                    <a:gd name="T18" fmla="*/ 15 w 390"/>
                    <a:gd name="T19" fmla="*/ 22 h 269"/>
                    <a:gd name="T20" fmla="*/ 42 w 390"/>
                    <a:gd name="T21" fmla="*/ 12 h 269"/>
                    <a:gd name="T22" fmla="*/ 38 w 390"/>
                    <a:gd name="T23" fmla="*/ 0 h 269"/>
                    <a:gd name="T24" fmla="*/ 38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w="9525">
                  <a:noFill/>
                  <a:round/>
                  <a:headEnd/>
                  <a:tailEnd/>
                </a:ln>
              </p:spPr>
              <p:txBody>
                <a:bodyPr/>
                <a:lstStyle/>
                <a:p>
                  <a:endParaRPr lang="en-US" dirty="0"/>
                </a:p>
              </p:txBody>
            </p:sp>
            <p:sp>
              <p:nvSpPr>
                <p:cNvPr id="1072" name="Freeform 35"/>
                <p:cNvSpPr>
                  <a:spLocks/>
                </p:cNvSpPr>
                <p:nvPr userDrawn="1"/>
              </p:nvSpPr>
              <p:spPr bwMode="auto">
                <a:xfrm>
                  <a:off x="658" y="3538"/>
                  <a:ext cx="471" cy="212"/>
                </a:xfrm>
                <a:custGeom>
                  <a:avLst/>
                  <a:gdLst>
                    <a:gd name="T0" fmla="*/ 0 w 941"/>
                    <a:gd name="T1" fmla="*/ 17 h 424"/>
                    <a:gd name="T2" fmla="*/ 108 w 941"/>
                    <a:gd name="T3" fmla="*/ 0 h 424"/>
                    <a:gd name="T4" fmla="*/ 116 w 941"/>
                    <a:gd name="T5" fmla="*/ 10 h 424"/>
                    <a:gd name="T6" fmla="*/ 118 w 941"/>
                    <a:gd name="T7" fmla="*/ 23 h 424"/>
                    <a:gd name="T8" fmla="*/ 113 w 941"/>
                    <a:gd name="T9" fmla="*/ 36 h 424"/>
                    <a:gd name="T10" fmla="*/ 8 w 941"/>
                    <a:gd name="T11" fmla="*/ 53 h 424"/>
                    <a:gd name="T12" fmla="*/ 7 w 941"/>
                    <a:gd name="T13" fmla="*/ 48 h 424"/>
                    <a:gd name="T14" fmla="*/ 108 w 941"/>
                    <a:gd name="T15" fmla="*/ 31 h 424"/>
                    <a:gd name="T16" fmla="*/ 112 w 941"/>
                    <a:gd name="T17" fmla="*/ 19 h 424"/>
                    <a:gd name="T18" fmla="*/ 105 w 941"/>
                    <a:gd name="T19" fmla="*/ 8 h 424"/>
                    <a:gd name="T20" fmla="*/ 0 w 941"/>
                    <a:gd name="T21" fmla="*/ 24 h 424"/>
                    <a:gd name="T22" fmla="*/ 0 w 941"/>
                    <a:gd name="T23" fmla="*/ 17 h 424"/>
                    <a:gd name="T24" fmla="*/ 0 w 941"/>
                    <a:gd name="T25" fmla="*/ 17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w="9525">
                  <a:noFill/>
                  <a:round/>
                  <a:headEnd/>
                  <a:tailEnd/>
                </a:ln>
              </p:spPr>
              <p:txBody>
                <a:bodyPr/>
                <a:lstStyle/>
                <a:p>
                  <a:endParaRPr lang="en-US" dirty="0"/>
                </a:p>
              </p:txBody>
            </p:sp>
            <p:sp>
              <p:nvSpPr>
                <p:cNvPr id="1073" name="Freeform 36"/>
                <p:cNvSpPr>
                  <a:spLocks/>
                </p:cNvSpPr>
                <p:nvPr userDrawn="1"/>
              </p:nvSpPr>
              <p:spPr bwMode="auto">
                <a:xfrm>
                  <a:off x="717" y="3606"/>
                  <a:ext cx="245" cy="86"/>
                </a:xfrm>
                <a:custGeom>
                  <a:avLst/>
                  <a:gdLst>
                    <a:gd name="T0" fmla="*/ 0 w 488"/>
                    <a:gd name="T1" fmla="*/ 15 h 173"/>
                    <a:gd name="T2" fmla="*/ 9 w 488"/>
                    <a:gd name="T3" fmla="*/ 21 h 173"/>
                    <a:gd name="T4" fmla="*/ 28 w 488"/>
                    <a:gd name="T5" fmla="*/ 20 h 173"/>
                    <a:gd name="T6" fmla="*/ 53 w 488"/>
                    <a:gd name="T7" fmla="*/ 14 h 173"/>
                    <a:gd name="T8" fmla="*/ 62 w 488"/>
                    <a:gd name="T9" fmla="*/ 5 h 173"/>
                    <a:gd name="T10" fmla="*/ 56 w 488"/>
                    <a:gd name="T11" fmla="*/ 0 h 173"/>
                    <a:gd name="T12" fmla="*/ 32 w 488"/>
                    <a:gd name="T13" fmla="*/ 0 h 173"/>
                    <a:gd name="T14" fmla="*/ 14 w 488"/>
                    <a:gd name="T15" fmla="*/ 1 h 173"/>
                    <a:gd name="T16" fmla="*/ 2 w 488"/>
                    <a:gd name="T17" fmla="*/ 9 h 173"/>
                    <a:gd name="T18" fmla="*/ 14 w 488"/>
                    <a:gd name="T19" fmla="*/ 11 h 173"/>
                    <a:gd name="T20" fmla="*/ 35 w 488"/>
                    <a:gd name="T21" fmla="*/ 6 h 173"/>
                    <a:gd name="T22" fmla="*/ 53 w 488"/>
                    <a:gd name="T23" fmla="*/ 6 h 173"/>
                    <a:gd name="T24" fmla="*/ 34 w 488"/>
                    <a:gd name="T25" fmla="*/ 13 h 173"/>
                    <a:gd name="T26" fmla="*/ 18 w 488"/>
                    <a:gd name="T27" fmla="*/ 15 h 173"/>
                    <a:gd name="T28" fmla="*/ 0 w 488"/>
                    <a:gd name="T29" fmla="*/ 15 h 173"/>
                    <a:gd name="T30" fmla="*/ 0 w 488"/>
                    <a:gd name="T31" fmla="*/ 15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w="9525">
                  <a:noFill/>
                  <a:round/>
                  <a:headEnd/>
                  <a:tailEnd/>
                </a:ln>
              </p:spPr>
              <p:txBody>
                <a:bodyPr/>
                <a:lstStyle/>
                <a:p>
                  <a:endParaRPr lang="en-US" dirty="0"/>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049" name="Freeform 38"/>
            <p:cNvSpPr>
              <a:spLocks/>
            </p:cNvSpPr>
            <p:nvPr userDrawn="1"/>
          </p:nvSpPr>
          <p:spPr bwMode="auto">
            <a:xfrm flipH="1">
              <a:off x="5468" y="2620"/>
              <a:ext cx="205" cy="1427"/>
            </a:xfrm>
            <a:custGeom>
              <a:avLst/>
              <a:gdLst>
                <a:gd name="T0" fmla="*/ 13 w 772"/>
                <a:gd name="T1" fmla="*/ 263 h 3266"/>
                <a:gd name="T2" fmla="*/ 7 w 772"/>
                <a:gd name="T3" fmla="*/ 246 h 3266"/>
                <a:gd name="T4" fmla="*/ 6 w 772"/>
                <a:gd name="T5" fmla="*/ 232 h 3266"/>
                <a:gd name="T6" fmla="*/ 7 w 772"/>
                <a:gd name="T7" fmla="*/ 212 h 3266"/>
                <a:gd name="T8" fmla="*/ 11 w 772"/>
                <a:gd name="T9" fmla="*/ 188 h 3266"/>
                <a:gd name="T10" fmla="*/ 12 w 772"/>
                <a:gd name="T11" fmla="*/ 173 h 3266"/>
                <a:gd name="T12" fmla="*/ 11 w 772"/>
                <a:gd name="T13" fmla="*/ 163 h 3266"/>
                <a:gd name="T14" fmla="*/ 7 w 772"/>
                <a:gd name="T15" fmla="*/ 155 h 3266"/>
                <a:gd name="T16" fmla="*/ 7 w 772"/>
                <a:gd name="T17" fmla="*/ 145 h 3266"/>
                <a:gd name="T18" fmla="*/ 8 w 772"/>
                <a:gd name="T19" fmla="*/ 132 h 3266"/>
                <a:gd name="T20" fmla="*/ 14 w 772"/>
                <a:gd name="T21" fmla="*/ 97 h 3266"/>
                <a:gd name="T22" fmla="*/ 14 w 772"/>
                <a:gd name="T23" fmla="*/ 79 h 3266"/>
                <a:gd name="T24" fmla="*/ 13 w 772"/>
                <a:gd name="T25" fmla="*/ 59 h 3266"/>
                <a:gd name="T26" fmla="*/ 8 w 772"/>
                <a:gd name="T27" fmla="*/ 50 h 3266"/>
                <a:gd name="T28" fmla="*/ 4 w 772"/>
                <a:gd name="T29" fmla="*/ 35 h 3266"/>
                <a:gd name="T30" fmla="*/ 0 w 772"/>
                <a:gd name="T31" fmla="*/ 0 h 3266"/>
                <a:gd name="T32" fmla="*/ 1 w 772"/>
                <a:gd name="T33" fmla="*/ 32 h 3266"/>
                <a:gd name="T34" fmla="*/ 3 w 772"/>
                <a:gd name="T35" fmla="*/ 51 h 3266"/>
                <a:gd name="T36" fmla="*/ 7 w 772"/>
                <a:gd name="T37" fmla="*/ 63 h 3266"/>
                <a:gd name="T38" fmla="*/ 11 w 772"/>
                <a:gd name="T39" fmla="*/ 69 h 3266"/>
                <a:gd name="T40" fmla="*/ 11 w 772"/>
                <a:gd name="T41" fmla="*/ 87 h 3266"/>
                <a:gd name="T42" fmla="*/ 9 w 772"/>
                <a:gd name="T43" fmla="*/ 106 h 3266"/>
                <a:gd name="T44" fmla="*/ 5 w 772"/>
                <a:gd name="T45" fmla="*/ 138 h 3266"/>
                <a:gd name="T46" fmla="*/ 4 w 772"/>
                <a:gd name="T47" fmla="*/ 159 h 3266"/>
                <a:gd name="T48" fmla="*/ 9 w 772"/>
                <a:gd name="T49" fmla="*/ 171 h 3266"/>
                <a:gd name="T50" fmla="*/ 8 w 772"/>
                <a:gd name="T51" fmla="*/ 182 h 3266"/>
                <a:gd name="T52" fmla="*/ 5 w 772"/>
                <a:gd name="T53" fmla="*/ 204 h 3266"/>
                <a:gd name="T54" fmla="*/ 3 w 772"/>
                <a:gd name="T55" fmla="*/ 226 h 3266"/>
                <a:gd name="T56" fmla="*/ 5 w 772"/>
                <a:gd name="T57" fmla="*/ 249 h 3266"/>
                <a:gd name="T58" fmla="*/ 8 w 772"/>
                <a:gd name="T59" fmla="*/ 262 h 3266"/>
                <a:gd name="T60" fmla="*/ 12 w 772"/>
                <a:gd name="T61" fmla="*/ 272 h 3266"/>
                <a:gd name="T62" fmla="*/ 13 w 772"/>
                <a:gd name="T63" fmla="*/ 263 h 3266"/>
                <a:gd name="T64" fmla="*/ 13 w 772"/>
                <a:gd name="T65" fmla="*/ 263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endParaRPr lang="en-US" dirty="0"/>
            </a:p>
          </p:txBody>
        </p:sp>
        <p:sp>
          <p:nvSpPr>
            <p:cNvPr id="1050" name="Freeform 39"/>
            <p:cNvSpPr>
              <a:spLocks/>
            </p:cNvSpPr>
            <p:nvPr userDrawn="1"/>
          </p:nvSpPr>
          <p:spPr bwMode="auto">
            <a:xfrm flipH="1">
              <a:off x="5506" y="1333"/>
              <a:ext cx="205" cy="1633"/>
            </a:xfrm>
            <a:custGeom>
              <a:avLst/>
              <a:gdLst>
                <a:gd name="T0" fmla="*/ 13 w 772"/>
                <a:gd name="T1" fmla="*/ 395 h 3266"/>
                <a:gd name="T2" fmla="*/ 7 w 772"/>
                <a:gd name="T3" fmla="*/ 369 h 3266"/>
                <a:gd name="T4" fmla="*/ 6 w 772"/>
                <a:gd name="T5" fmla="*/ 348 h 3266"/>
                <a:gd name="T6" fmla="*/ 7 w 772"/>
                <a:gd name="T7" fmla="*/ 318 h 3266"/>
                <a:gd name="T8" fmla="*/ 11 w 772"/>
                <a:gd name="T9" fmla="*/ 282 h 3266"/>
                <a:gd name="T10" fmla="*/ 12 w 772"/>
                <a:gd name="T11" fmla="*/ 259 h 3266"/>
                <a:gd name="T12" fmla="*/ 11 w 772"/>
                <a:gd name="T13" fmla="*/ 244 h 3266"/>
                <a:gd name="T14" fmla="*/ 7 w 772"/>
                <a:gd name="T15" fmla="*/ 233 h 3266"/>
                <a:gd name="T16" fmla="*/ 7 w 772"/>
                <a:gd name="T17" fmla="*/ 219 h 3266"/>
                <a:gd name="T18" fmla="*/ 8 w 772"/>
                <a:gd name="T19" fmla="*/ 199 h 3266"/>
                <a:gd name="T20" fmla="*/ 14 w 772"/>
                <a:gd name="T21" fmla="*/ 145 h 3266"/>
                <a:gd name="T22" fmla="*/ 14 w 772"/>
                <a:gd name="T23" fmla="*/ 119 h 3266"/>
                <a:gd name="T24" fmla="*/ 13 w 772"/>
                <a:gd name="T25" fmla="*/ 90 h 3266"/>
                <a:gd name="T26" fmla="*/ 8 w 772"/>
                <a:gd name="T27" fmla="*/ 76 h 3266"/>
                <a:gd name="T28" fmla="*/ 4 w 772"/>
                <a:gd name="T29" fmla="*/ 53 h 3266"/>
                <a:gd name="T30" fmla="*/ 0 w 772"/>
                <a:gd name="T31" fmla="*/ 0 h 3266"/>
                <a:gd name="T32" fmla="*/ 1 w 772"/>
                <a:gd name="T33" fmla="*/ 48 h 3266"/>
                <a:gd name="T34" fmla="*/ 3 w 772"/>
                <a:gd name="T35" fmla="*/ 77 h 3266"/>
                <a:gd name="T36" fmla="*/ 7 w 772"/>
                <a:gd name="T37" fmla="*/ 95 h 3266"/>
                <a:gd name="T38" fmla="*/ 11 w 772"/>
                <a:gd name="T39" fmla="*/ 105 h 3266"/>
                <a:gd name="T40" fmla="*/ 11 w 772"/>
                <a:gd name="T41" fmla="*/ 131 h 3266"/>
                <a:gd name="T42" fmla="*/ 9 w 772"/>
                <a:gd name="T43" fmla="*/ 159 h 3266"/>
                <a:gd name="T44" fmla="*/ 5 w 772"/>
                <a:gd name="T45" fmla="*/ 208 h 3266"/>
                <a:gd name="T46" fmla="*/ 4 w 772"/>
                <a:gd name="T47" fmla="*/ 239 h 3266"/>
                <a:gd name="T48" fmla="*/ 9 w 772"/>
                <a:gd name="T49" fmla="*/ 257 h 3266"/>
                <a:gd name="T50" fmla="*/ 8 w 772"/>
                <a:gd name="T51" fmla="*/ 273 h 3266"/>
                <a:gd name="T52" fmla="*/ 5 w 772"/>
                <a:gd name="T53" fmla="*/ 307 h 3266"/>
                <a:gd name="T54" fmla="*/ 3 w 772"/>
                <a:gd name="T55" fmla="*/ 340 h 3266"/>
                <a:gd name="T56" fmla="*/ 5 w 772"/>
                <a:gd name="T57" fmla="*/ 375 h 3266"/>
                <a:gd name="T58" fmla="*/ 8 w 772"/>
                <a:gd name="T59" fmla="*/ 393 h 3266"/>
                <a:gd name="T60" fmla="*/ 12 w 772"/>
                <a:gd name="T61" fmla="*/ 409 h 3266"/>
                <a:gd name="T62" fmla="*/ 13 w 772"/>
                <a:gd name="T63" fmla="*/ 395 h 3266"/>
                <a:gd name="T64" fmla="*/ 13 w 772"/>
                <a:gd name="T65" fmla="*/ 395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lstStyle/>
            <a:p>
              <a:endParaRPr lang="en-US" dirty="0"/>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1039" name="Freeform 42"/>
              <p:cNvSpPr>
                <a:spLocks/>
              </p:cNvSpPr>
              <p:nvPr userDrawn="1"/>
            </p:nvSpPr>
            <p:spPr bwMode="auto">
              <a:xfrm rot="-3172564">
                <a:off x="5430" y="1086"/>
                <a:ext cx="62" cy="288"/>
              </a:xfrm>
              <a:custGeom>
                <a:avLst/>
                <a:gdLst>
                  <a:gd name="T0" fmla="*/ 2 w 245"/>
                  <a:gd name="T1" fmla="*/ 0 h 806"/>
                  <a:gd name="T2" fmla="*/ 2 w 245"/>
                  <a:gd name="T3" fmla="*/ 16 h 806"/>
                  <a:gd name="T4" fmla="*/ 0 w 245"/>
                  <a:gd name="T5" fmla="*/ 37 h 806"/>
                  <a:gd name="T6" fmla="*/ 1 w 245"/>
                  <a:gd name="T7" fmla="*/ 36 h 806"/>
                  <a:gd name="T8" fmla="*/ 4 w 245"/>
                  <a:gd name="T9" fmla="*/ 17 h 806"/>
                  <a:gd name="T10" fmla="*/ 4 w 245"/>
                  <a:gd name="T11" fmla="*/ 0 h 806"/>
                  <a:gd name="T12" fmla="*/ 2 w 245"/>
                  <a:gd name="T13" fmla="*/ 0 h 806"/>
                  <a:gd name="T14" fmla="*/ 2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w="9525">
                <a:noFill/>
                <a:round/>
                <a:headEnd/>
                <a:tailEnd/>
              </a:ln>
            </p:spPr>
            <p:txBody>
              <a:bodyPr/>
              <a:lstStyle/>
              <a:p>
                <a:endParaRPr lang="en-US" dirty="0"/>
              </a:p>
            </p:txBody>
          </p:sp>
          <p:grpSp>
            <p:nvGrpSpPr>
              <p:cNvPr id="1040" name="Group 43"/>
              <p:cNvGrpSpPr>
                <a:grpSpLocks/>
              </p:cNvGrpSpPr>
              <p:nvPr userDrawn="1"/>
            </p:nvGrpSpPr>
            <p:grpSpPr bwMode="auto">
              <a:xfrm>
                <a:off x="4610" y="57"/>
                <a:ext cx="1344" cy="985"/>
                <a:chOff x="4610" y="57"/>
                <a:chExt cx="1344" cy="985"/>
              </a:xfrm>
            </p:grpSpPr>
            <p:sp>
              <p:nvSpPr>
                <p:cNvPr id="1041" name="Freeform 44"/>
                <p:cNvSpPr>
                  <a:spLocks/>
                </p:cNvSpPr>
                <p:nvPr userDrawn="1"/>
              </p:nvSpPr>
              <p:spPr bwMode="auto">
                <a:xfrm rot="-3172564">
                  <a:off x="4966" y="71"/>
                  <a:ext cx="153" cy="125"/>
                </a:xfrm>
                <a:custGeom>
                  <a:avLst/>
                  <a:gdLst>
                    <a:gd name="T0" fmla="*/ 0 w 604"/>
                    <a:gd name="T1" fmla="*/ 0 h 349"/>
                    <a:gd name="T2" fmla="*/ 5 w 604"/>
                    <a:gd name="T3" fmla="*/ 9 h 349"/>
                    <a:gd name="T4" fmla="*/ 8 w 604"/>
                    <a:gd name="T5" fmla="*/ 16 h 349"/>
                    <a:gd name="T6" fmla="*/ 10 w 604"/>
                    <a:gd name="T7" fmla="*/ 6 h 349"/>
                    <a:gd name="T8" fmla="*/ 6 w 604"/>
                    <a:gd name="T9" fmla="*/ 0 h 349"/>
                    <a:gd name="T10" fmla="*/ 8 w 604"/>
                    <a:gd name="T11" fmla="*/ 9 h 349"/>
                    <a:gd name="T12" fmla="*/ 2 w 604"/>
                    <a:gd name="T13" fmla="*/ 1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w="9525">
                  <a:noFill/>
                  <a:round/>
                  <a:headEnd/>
                  <a:tailEnd/>
                </a:ln>
              </p:spPr>
              <p:txBody>
                <a:bodyPr/>
                <a:lstStyle/>
                <a:p>
                  <a:endParaRPr lang="en-US" dirty="0"/>
                </a:p>
              </p:txBody>
            </p:sp>
            <p:sp>
              <p:nvSpPr>
                <p:cNvPr id="1042" name="Freeform 45"/>
                <p:cNvSpPr>
                  <a:spLocks/>
                </p:cNvSpPr>
                <p:nvPr userDrawn="1"/>
              </p:nvSpPr>
              <p:spPr bwMode="auto">
                <a:xfrm rot="-3172564">
                  <a:off x="5048" y="332"/>
                  <a:ext cx="269" cy="438"/>
                </a:xfrm>
                <a:custGeom>
                  <a:avLst/>
                  <a:gdLst>
                    <a:gd name="T0" fmla="*/ 12 w 1064"/>
                    <a:gd name="T1" fmla="*/ 6 h 1230"/>
                    <a:gd name="T2" fmla="*/ 8 w 1064"/>
                    <a:gd name="T3" fmla="*/ 16 h 1230"/>
                    <a:gd name="T4" fmla="*/ 3 w 1064"/>
                    <a:gd name="T5" fmla="*/ 35 h 1230"/>
                    <a:gd name="T6" fmla="*/ 0 w 1064"/>
                    <a:gd name="T7" fmla="*/ 50 h 1230"/>
                    <a:gd name="T8" fmla="*/ 1 w 1064"/>
                    <a:gd name="T9" fmla="*/ 56 h 1230"/>
                    <a:gd name="T10" fmla="*/ 4 w 1064"/>
                    <a:gd name="T11" fmla="*/ 54 h 1230"/>
                    <a:gd name="T12" fmla="*/ 9 w 1064"/>
                    <a:gd name="T13" fmla="*/ 41 h 1230"/>
                    <a:gd name="T14" fmla="*/ 14 w 1064"/>
                    <a:gd name="T15" fmla="*/ 24 h 1230"/>
                    <a:gd name="T16" fmla="*/ 17 w 1064"/>
                    <a:gd name="T17" fmla="*/ 12 h 1230"/>
                    <a:gd name="T18" fmla="*/ 17 w 1064"/>
                    <a:gd name="T19" fmla="*/ 4 h 1230"/>
                    <a:gd name="T20" fmla="*/ 16 w 1064"/>
                    <a:gd name="T21" fmla="*/ 0 h 1230"/>
                    <a:gd name="T22" fmla="*/ 13 w 1064"/>
                    <a:gd name="T23" fmla="*/ 3 h 1230"/>
                    <a:gd name="T24" fmla="*/ 16 w 1064"/>
                    <a:gd name="T25" fmla="*/ 5 h 1230"/>
                    <a:gd name="T26" fmla="*/ 14 w 1064"/>
                    <a:gd name="T27" fmla="*/ 16 h 1230"/>
                    <a:gd name="T28" fmla="*/ 11 w 1064"/>
                    <a:gd name="T29" fmla="*/ 30 h 1230"/>
                    <a:gd name="T30" fmla="*/ 6 w 1064"/>
                    <a:gd name="T31" fmla="*/ 46 h 1230"/>
                    <a:gd name="T32" fmla="*/ 2 w 1064"/>
                    <a:gd name="T33" fmla="*/ 50 h 1230"/>
                    <a:gd name="T34" fmla="*/ 2 w 1064"/>
                    <a:gd name="T35" fmla="*/ 43 h 1230"/>
                    <a:gd name="T36" fmla="*/ 7 w 1064"/>
                    <a:gd name="T37" fmla="*/ 23 h 1230"/>
                    <a:gd name="T38" fmla="*/ 13 w 1064"/>
                    <a:gd name="T39" fmla="*/ 5 h 1230"/>
                    <a:gd name="T40" fmla="*/ 12 w 1064"/>
                    <a:gd name="T41" fmla="*/ 6 h 1230"/>
                    <a:gd name="T42" fmla="*/ 12 w 1064"/>
                    <a:gd name="T43" fmla="*/ 6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w="9525">
                  <a:noFill/>
                  <a:round/>
                  <a:headEnd/>
                  <a:tailEnd/>
                </a:ln>
              </p:spPr>
              <p:txBody>
                <a:bodyPr/>
                <a:lstStyle/>
                <a:p>
                  <a:endParaRPr lang="en-US" dirty="0"/>
                </a:p>
              </p:txBody>
            </p:sp>
            <p:sp>
              <p:nvSpPr>
                <p:cNvPr id="1043" name="Freeform 46"/>
                <p:cNvSpPr>
                  <a:spLocks/>
                </p:cNvSpPr>
                <p:nvPr userDrawn="1"/>
              </p:nvSpPr>
              <p:spPr bwMode="auto">
                <a:xfrm rot="-3172564">
                  <a:off x="4858" y="182"/>
                  <a:ext cx="505" cy="898"/>
                </a:xfrm>
                <a:custGeom>
                  <a:avLst/>
                  <a:gdLst>
                    <a:gd name="T0" fmla="*/ 31 w 2002"/>
                    <a:gd name="T1" fmla="*/ 0 h 2521"/>
                    <a:gd name="T2" fmla="*/ 0 w 2002"/>
                    <a:gd name="T3" fmla="*/ 114 h 2521"/>
                    <a:gd name="T4" fmla="*/ 3 w 2002"/>
                    <a:gd name="T5" fmla="*/ 111 h 2521"/>
                    <a:gd name="T6" fmla="*/ 32 w 2002"/>
                    <a:gd name="T7" fmla="*/ 3 h 2521"/>
                    <a:gd name="T8" fmla="*/ 31 w 2002"/>
                    <a:gd name="T9" fmla="*/ 0 h 2521"/>
                    <a:gd name="T10" fmla="*/ 31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w="9525">
                  <a:noFill/>
                  <a:round/>
                  <a:headEnd/>
                  <a:tailEnd/>
                </a:ln>
              </p:spPr>
              <p:txBody>
                <a:bodyPr/>
                <a:lstStyle/>
                <a:p>
                  <a:endParaRPr lang="en-US" dirty="0"/>
                </a:p>
              </p:txBody>
            </p:sp>
            <p:sp>
              <p:nvSpPr>
                <p:cNvPr id="1044" name="Freeform 47"/>
                <p:cNvSpPr>
                  <a:spLocks/>
                </p:cNvSpPr>
                <p:nvPr userDrawn="1"/>
              </p:nvSpPr>
              <p:spPr bwMode="auto">
                <a:xfrm rot="-3172564">
                  <a:off x="4903" y="-19"/>
                  <a:ext cx="758" cy="1344"/>
                </a:xfrm>
                <a:custGeom>
                  <a:avLst/>
                  <a:gdLst>
                    <a:gd name="T0" fmla="*/ 2 w 3007"/>
                    <a:gd name="T1" fmla="*/ 129 h 3771"/>
                    <a:gd name="T2" fmla="*/ 6 w 3007"/>
                    <a:gd name="T3" fmla="*/ 128 h 3771"/>
                    <a:gd name="T4" fmla="*/ 13 w 3007"/>
                    <a:gd name="T5" fmla="*/ 136 h 3771"/>
                    <a:gd name="T6" fmla="*/ 11 w 3007"/>
                    <a:gd name="T7" fmla="*/ 128 h 3771"/>
                    <a:gd name="T8" fmla="*/ 6 w 3007"/>
                    <a:gd name="T9" fmla="*/ 122 h 3771"/>
                    <a:gd name="T10" fmla="*/ 10 w 3007"/>
                    <a:gd name="T11" fmla="*/ 123 h 3771"/>
                    <a:gd name="T12" fmla="*/ 16 w 3007"/>
                    <a:gd name="T13" fmla="*/ 130 h 3771"/>
                    <a:gd name="T14" fmla="*/ 46 w 3007"/>
                    <a:gd name="T15" fmla="*/ 19 h 3771"/>
                    <a:gd name="T16" fmla="*/ 41 w 3007"/>
                    <a:gd name="T17" fmla="*/ 7 h 3771"/>
                    <a:gd name="T18" fmla="*/ 37 w 3007"/>
                    <a:gd name="T19" fmla="*/ 0 h 3771"/>
                    <a:gd name="T20" fmla="*/ 43 w 3007"/>
                    <a:gd name="T21" fmla="*/ 4 h 3771"/>
                    <a:gd name="T22" fmla="*/ 48 w 3007"/>
                    <a:gd name="T23" fmla="*/ 20 h 3771"/>
                    <a:gd name="T24" fmla="*/ 13 w 3007"/>
                    <a:gd name="T25" fmla="*/ 148 h 3771"/>
                    <a:gd name="T26" fmla="*/ 8 w 3007"/>
                    <a:gd name="T27" fmla="*/ 154 h 3771"/>
                    <a:gd name="T28" fmla="*/ 2 w 3007"/>
                    <a:gd name="T29" fmla="*/ 171 h 3771"/>
                    <a:gd name="T30" fmla="*/ 0 w 3007"/>
                    <a:gd name="T31" fmla="*/ 166 h 3771"/>
                    <a:gd name="T32" fmla="*/ 2 w 3007"/>
                    <a:gd name="T33" fmla="*/ 164 h 3771"/>
                    <a:gd name="T34" fmla="*/ 6 w 3007"/>
                    <a:gd name="T35" fmla="*/ 153 h 3771"/>
                    <a:gd name="T36" fmla="*/ 3 w 3007"/>
                    <a:gd name="T37" fmla="*/ 148 h 3771"/>
                    <a:gd name="T38" fmla="*/ 3 w 3007"/>
                    <a:gd name="T39" fmla="*/ 144 h 3771"/>
                    <a:gd name="T40" fmla="*/ 7 w 3007"/>
                    <a:gd name="T41" fmla="*/ 149 h 3771"/>
                    <a:gd name="T42" fmla="*/ 7 w 3007"/>
                    <a:gd name="T43" fmla="*/ 144 h 3771"/>
                    <a:gd name="T44" fmla="*/ 10 w 3007"/>
                    <a:gd name="T45" fmla="*/ 146 h 3771"/>
                    <a:gd name="T46" fmla="*/ 7 w 3007"/>
                    <a:gd name="T47" fmla="*/ 139 h 3771"/>
                    <a:gd name="T48" fmla="*/ 10 w 3007"/>
                    <a:gd name="T49" fmla="*/ 139 h 3771"/>
                    <a:gd name="T50" fmla="*/ 2 w 3007"/>
                    <a:gd name="T51" fmla="*/ 129 h 3771"/>
                    <a:gd name="T52" fmla="*/ 2 w 3007"/>
                    <a:gd name="T53" fmla="*/ 129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w="9525">
                  <a:noFill/>
                  <a:round/>
                  <a:headEnd/>
                  <a:tailEnd/>
                </a:ln>
              </p:spPr>
              <p:txBody>
                <a:bodyPr/>
                <a:lstStyle/>
                <a:p>
                  <a:endParaRPr lang="en-US" dirty="0"/>
                </a:p>
              </p:txBody>
            </p:sp>
            <p:sp>
              <p:nvSpPr>
                <p:cNvPr id="1045" name="Freeform 48"/>
                <p:cNvSpPr>
                  <a:spLocks/>
                </p:cNvSpPr>
                <p:nvPr userDrawn="1"/>
              </p:nvSpPr>
              <p:spPr bwMode="auto">
                <a:xfrm rot="-3172564">
                  <a:off x="5297" y="897"/>
                  <a:ext cx="169" cy="122"/>
                </a:xfrm>
                <a:custGeom>
                  <a:avLst/>
                  <a:gdLst>
                    <a:gd name="T0" fmla="*/ 0 w 673"/>
                    <a:gd name="T1" fmla="*/ 4 h 342"/>
                    <a:gd name="T2" fmla="*/ 4 w 673"/>
                    <a:gd name="T3" fmla="*/ 5 h 342"/>
                    <a:gd name="T4" fmla="*/ 10 w 673"/>
                    <a:gd name="T5" fmla="*/ 16 h 342"/>
                    <a:gd name="T6" fmla="*/ 11 w 673"/>
                    <a:gd name="T7" fmla="*/ 13 h 342"/>
                    <a:gd name="T8" fmla="*/ 7 w 673"/>
                    <a:gd name="T9" fmla="*/ 5 h 342"/>
                    <a:gd name="T10" fmla="*/ 1 w 673"/>
                    <a:gd name="T11" fmla="*/ 0 h 342"/>
                    <a:gd name="T12" fmla="*/ 0 w 673"/>
                    <a:gd name="T13" fmla="*/ 4 h 342"/>
                    <a:gd name="T14" fmla="*/ 0 w 673"/>
                    <a:gd name="T15" fmla="*/ 4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w="9525">
                  <a:noFill/>
                  <a:round/>
                  <a:headEnd/>
                  <a:tailEnd/>
                </a:ln>
              </p:spPr>
              <p:txBody>
                <a:bodyPr/>
                <a:lstStyle/>
                <a:p>
                  <a:endParaRPr lang="en-US" dirty="0"/>
                </a:p>
              </p:txBody>
            </p:sp>
            <p:sp>
              <p:nvSpPr>
                <p:cNvPr id="1046" name="Freeform 49"/>
                <p:cNvSpPr>
                  <a:spLocks/>
                </p:cNvSpPr>
                <p:nvPr userDrawn="1"/>
              </p:nvSpPr>
              <p:spPr bwMode="auto">
                <a:xfrm rot="-3172564">
                  <a:off x="5253" y="806"/>
                  <a:ext cx="181" cy="144"/>
                </a:xfrm>
                <a:custGeom>
                  <a:avLst/>
                  <a:gdLst>
                    <a:gd name="T0" fmla="*/ 0 w 716"/>
                    <a:gd name="T1" fmla="*/ 4 h 403"/>
                    <a:gd name="T2" fmla="*/ 6 w 716"/>
                    <a:gd name="T3" fmla="*/ 7 h 403"/>
                    <a:gd name="T4" fmla="*/ 10 w 716"/>
                    <a:gd name="T5" fmla="*/ 18 h 403"/>
                    <a:gd name="T6" fmla="*/ 12 w 716"/>
                    <a:gd name="T7" fmla="*/ 14 h 403"/>
                    <a:gd name="T8" fmla="*/ 7 w 716"/>
                    <a:gd name="T9" fmla="*/ 5 h 403"/>
                    <a:gd name="T10" fmla="*/ 1 w 716"/>
                    <a:gd name="T11" fmla="*/ 0 h 403"/>
                    <a:gd name="T12" fmla="*/ 0 w 716"/>
                    <a:gd name="T13" fmla="*/ 4 h 403"/>
                    <a:gd name="T14" fmla="*/ 0 w 716"/>
                    <a:gd name="T15" fmla="*/ 4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w="9525">
                  <a:noFill/>
                  <a:round/>
                  <a:headEnd/>
                  <a:tailEnd/>
                </a:ln>
              </p:spPr>
              <p:txBody>
                <a:bodyPr/>
                <a:lstStyle/>
                <a:p>
                  <a:endParaRPr lang="en-US" dirty="0"/>
                </a:p>
              </p:txBody>
            </p:sp>
            <p:sp>
              <p:nvSpPr>
                <p:cNvPr id="1047" name="Freeform 50"/>
                <p:cNvSpPr>
                  <a:spLocks/>
                </p:cNvSpPr>
                <p:nvPr userDrawn="1"/>
              </p:nvSpPr>
              <p:spPr bwMode="auto">
                <a:xfrm rot="-3172564">
                  <a:off x="4985" y="210"/>
                  <a:ext cx="181" cy="147"/>
                </a:xfrm>
                <a:custGeom>
                  <a:avLst/>
                  <a:gdLst>
                    <a:gd name="T0" fmla="*/ 0 w 717"/>
                    <a:gd name="T1" fmla="*/ 4 h 411"/>
                    <a:gd name="T2" fmla="*/ 5 w 717"/>
                    <a:gd name="T3" fmla="*/ 6 h 411"/>
                    <a:gd name="T4" fmla="*/ 10 w 717"/>
                    <a:gd name="T5" fmla="*/ 19 h 411"/>
                    <a:gd name="T6" fmla="*/ 12 w 717"/>
                    <a:gd name="T7" fmla="*/ 14 h 411"/>
                    <a:gd name="T8" fmla="*/ 6 w 717"/>
                    <a:gd name="T9" fmla="*/ 4 h 411"/>
                    <a:gd name="T10" fmla="*/ 1 w 717"/>
                    <a:gd name="T11" fmla="*/ 0 h 411"/>
                    <a:gd name="T12" fmla="*/ 0 w 717"/>
                    <a:gd name="T13" fmla="*/ 4 h 411"/>
                    <a:gd name="T14" fmla="*/ 0 w 717"/>
                    <a:gd name="T15" fmla="*/ 4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w="9525">
                  <a:noFill/>
                  <a:round/>
                  <a:headEnd/>
                  <a:tailEnd/>
                </a:ln>
              </p:spPr>
              <p:txBody>
                <a:bodyPr/>
                <a:lstStyle/>
                <a:p>
                  <a:endParaRPr lang="en-US" dirty="0"/>
                </a:p>
              </p:txBody>
            </p:sp>
            <p:sp>
              <p:nvSpPr>
                <p:cNvPr id="1048" name="Freeform 51"/>
                <p:cNvSpPr>
                  <a:spLocks/>
                </p:cNvSpPr>
                <p:nvPr userDrawn="1"/>
              </p:nvSpPr>
              <p:spPr bwMode="auto">
                <a:xfrm rot="-3172564">
                  <a:off x="4948" y="142"/>
                  <a:ext cx="179" cy="138"/>
                </a:xfrm>
                <a:custGeom>
                  <a:avLst/>
                  <a:gdLst>
                    <a:gd name="T0" fmla="*/ 0 w 709"/>
                    <a:gd name="T1" fmla="*/ 4 h 386"/>
                    <a:gd name="T2" fmla="*/ 4 w 709"/>
                    <a:gd name="T3" fmla="*/ 6 h 386"/>
                    <a:gd name="T4" fmla="*/ 11 w 709"/>
                    <a:gd name="T5" fmla="*/ 18 h 386"/>
                    <a:gd name="T6" fmla="*/ 11 w 709"/>
                    <a:gd name="T7" fmla="*/ 14 h 386"/>
                    <a:gd name="T8" fmla="*/ 5 w 709"/>
                    <a:gd name="T9" fmla="*/ 3 h 386"/>
                    <a:gd name="T10" fmla="*/ 1 w 709"/>
                    <a:gd name="T11" fmla="*/ 0 h 386"/>
                    <a:gd name="T12" fmla="*/ 0 w 709"/>
                    <a:gd name="T13" fmla="*/ 4 h 386"/>
                    <a:gd name="T14" fmla="*/ 0 w 709"/>
                    <a:gd name="T15" fmla="*/ 4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w="9525">
                  <a:noFill/>
                  <a:round/>
                  <a:headEnd/>
                  <a:tailEnd/>
                </a:ln>
              </p:spPr>
              <p:txBody>
                <a:bodyPr/>
                <a:lstStyle/>
                <a:p>
                  <a:endParaRPr lang="en-US" dirty="0"/>
                </a:p>
              </p:txBody>
            </p:sp>
          </p:grpSp>
        </p:grpSp>
        <p:sp>
          <p:nvSpPr>
            <p:cNvPr id="103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en-US" dirty="0"/>
            </a:p>
          </p:txBody>
        </p:sp>
      </p:grpSp>
    </p:spTree>
  </p:cSld>
  <p:clrMap bg1="lt1" tx1="dk1" bg2="lt2" tx2="dk2" accent1="accent1" accent2="accent2" accent3="accent3" accent4="accent4" accent5="accent5" accent6="accent6" hlink="hlink" folHlink="folHlink"/>
  <p:sldLayoutIdLst>
    <p:sldLayoutId id="2147483707"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extLst>
            <a:ext uri="{909E8E84-426E-40DD-AFC4-6F175D3DCCD1}">
              <a14:hiddenFill xmlns:a14="http://schemas.microsoft.com/office/drawing/2010/main">
                <a:solidFill>
                  <a:srgbClr val="FF3300"/>
                </a:solidFill>
              </a14:hiddenFill>
            </a:ext>
          </a:extLst>
        </p:spPr>
        <p:txBody>
          <a:bodyPr/>
          <a:lstStyle/>
          <a:p>
            <a:pPr eaLnBrk="1" hangingPunct="1">
              <a:defRPr/>
            </a:pPr>
            <a:r>
              <a:rPr lang="en-US" dirty="0" smtClean="0"/>
              <a:t>Annual Title 1 Parent Meeting</a:t>
            </a:r>
          </a:p>
        </p:txBody>
      </p:sp>
      <p:sp>
        <p:nvSpPr>
          <p:cNvPr id="47107" name="Rectangle 3"/>
          <p:cNvSpPr>
            <a:spLocks noGrp="1" noChangeArrowheads="1"/>
          </p:cNvSpPr>
          <p:nvPr>
            <p:ph type="subTitle" idx="1"/>
          </p:nvPr>
        </p:nvSpPr>
        <p:spPr>
          <a:xfrm>
            <a:off x="1219200" y="3581400"/>
            <a:ext cx="7010400" cy="1905000"/>
          </a:xfrm>
        </p:spPr>
        <p:txBody>
          <a:bodyPr/>
          <a:lstStyle/>
          <a:p>
            <a:pPr eaLnBrk="1" hangingPunct="1">
              <a:lnSpc>
                <a:spcPct val="80000"/>
              </a:lnSpc>
              <a:defRPr/>
            </a:pPr>
            <a:r>
              <a:rPr lang="en-US" dirty="0" smtClean="0"/>
              <a:t> </a:t>
            </a:r>
          </a:p>
          <a:p>
            <a:pPr eaLnBrk="1" hangingPunct="1">
              <a:lnSpc>
                <a:spcPct val="80000"/>
              </a:lnSpc>
              <a:defRPr/>
            </a:pPr>
            <a:r>
              <a:rPr lang="en-US" dirty="0" smtClean="0"/>
              <a:t>2016-17</a:t>
            </a:r>
          </a:p>
          <a:p>
            <a:pPr eaLnBrk="1" hangingPunct="1">
              <a:lnSpc>
                <a:spcPct val="80000"/>
              </a:lnSpc>
              <a:defRPr/>
            </a:pPr>
            <a:r>
              <a:rPr lang="en-US" dirty="0" smtClean="0"/>
              <a:t>San Diego Unified School District</a:t>
            </a:r>
          </a:p>
          <a:p>
            <a:pPr eaLnBrk="1" hangingPunct="1">
              <a:lnSpc>
                <a:spcPct val="80000"/>
              </a:lnSpc>
              <a:defRPr/>
            </a:pPr>
            <a:r>
              <a:rPr lang="en-US" sz="1400" dirty="0" smtClean="0"/>
              <a:t> </a:t>
            </a:r>
          </a:p>
        </p:txBody>
      </p:sp>
      <p:sp>
        <p:nvSpPr>
          <p:cNvPr id="2" name="TextBox 1"/>
          <p:cNvSpPr txBox="1"/>
          <p:nvPr/>
        </p:nvSpPr>
        <p:spPr>
          <a:xfrm>
            <a:off x="4267200" y="438090"/>
            <a:ext cx="1374321" cy="400110"/>
          </a:xfrm>
          <a:prstGeom prst="rect">
            <a:avLst/>
          </a:prstGeom>
          <a:noFill/>
          <a:ln w="12700">
            <a:noFill/>
          </a:ln>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en-US" sz="1000" b="1" dirty="0">
                <a:latin typeface="Times New Roman" pitchFamily="18" charset="0"/>
                <a:cs typeface="Times New Roman" pitchFamily="18" charset="0"/>
              </a:rPr>
              <a:t>Attachment </a:t>
            </a:r>
            <a:r>
              <a:rPr lang="en-US" sz="1000" b="1" dirty="0" smtClean="0">
                <a:latin typeface="Times New Roman" pitchFamily="18" charset="0"/>
                <a:cs typeface="Times New Roman" pitchFamily="18" charset="0"/>
              </a:rPr>
              <a:t>4</a:t>
            </a:r>
          </a:p>
          <a:p>
            <a:pPr algn="ctr">
              <a:defRPr/>
            </a:pPr>
            <a:r>
              <a:rPr lang="en-US" sz="1000" dirty="0" smtClean="0">
                <a:latin typeface="Times New Roman" pitchFamily="18" charset="0"/>
                <a:cs typeface="Times New Roman" pitchFamily="18" charset="0"/>
              </a:rPr>
              <a:t>TI PIP Power </a:t>
            </a:r>
            <a:r>
              <a:rPr lang="en-US" sz="1000" dirty="0">
                <a:latin typeface="Times New Roman" pitchFamily="18" charset="0"/>
                <a:cs typeface="Times New Roman" pitchFamily="18" charset="0"/>
              </a:rPr>
              <a:t>P</a:t>
            </a:r>
            <a:r>
              <a:rPr lang="en-US" sz="1000" dirty="0" smtClean="0">
                <a:latin typeface="Times New Roman" pitchFamily="18" charset="0"/>
                <a:cs typeface="Times New Roman" pitchFamily="18" charset="0"/>
              </a:rPr>
              <a:t>oint</a:t>
            </a:r>
            <a:endParaRPr lang="en-US" sz="1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47106"/>
                                        </p:tgtEl>
                                        <p:attrNameLst>
                                          <p:attrName>style.visibility</p:attrName>
                                        </p:attrNameLst>
                                      </p:cBhvr>
                                      <p:to>
                                        <p:strVal val="visible"/>
                                      </p:to>
                                    </p:set>
                                    <p:animEffect transition="in" filter="fade">
                                      <p:cBhvr>
                                        <p:cTn id="7" dur="800">
                                          <p:stCondLst>
                                            <p:cond delay="0"/>
                                          </p:stCondLst>
                                        </p:cTn>
                                        <p:tgtEl>
                                          <p:spTgt spid="47106"/>
                                        </p:tgtEl>
                                      </p:cBhvr>
                                    </p:animEffect>
                                    <p:anim calcmode="lin" valueType="num">
                                      <p:cBhvr>
                                        <p:cTn id="8" dur="800" fill="hold">
                                          <p:stCondLst>
                                            <p:cond delay="0"/>
                                          </p:stCondLst>
                                        </p:cTn>
                                        <p:tgtEl>
                                          <p:spTgt spid="47106"/>
                                        </p:tgtEl>
                                        <p:attrNameLst>
                                          <p:attrName>style.rotation</p:attrName>
                                        </p:attrNameLst>
                                      </p:cBhvr>
                                      <p:tavLst>
                                        <p:tav tm="0">
                                          <p:val>
                                            <p:fltVal val="720"/>
                                          </p:val>
                                        </p:tav>
                                        <p:tav tm="100000">
                                          <p:val>
                                            <p:fltVal val="0"/>
                                          </p:val>
                                        </p:tav>
                                      </p:tavLst>
                                    </p:anim>
                                    <p:anim calcmode="lin" valueType="num">
                                      <p:cBhvr>
                                        <p:cTn id="9" dur="800" fill="hold">
                                          <p:stCondLst>
                                            <p:cond delay="0"/>
                                          </p:stCondLst>
                                        </p:cTn>
                                        <p:tgtEl>
                                          <p:spTgt spid="47106"/>
                                        </p:tgtEl>
                                        <p:attrNameLst>
                                          <p:attrName>ppt_h</p:attrName>
                                        </p:attrNameLst>
                                      </p:cBhvr>
                                      <p:tavLst>
                                        <p:tav tm="0">
                                          <p:val>
                                            <p:fltVal val="0"/>
                                          </p:val>
                                        </p:tav>
                                        <p:tav tm="100000">
                                          <p:val>
                                            <p:strVal val="#ppt_h"/>
                                          </p:val>
                                        </p:tav>
                                      </p:tavLst>
                                    </p:anim>
                                    <p:anim calcmode="lin" valueType="num">
                                      <p:cBhvr>
                                        <p:cTn id="10" dur="800" fill="hold">
                                          <p:stCondLst>
                                            <p:cond delay="0"/>
                                          </p:stCondLst>
                                        </p:cTn>
                                        <p:tgtEl>
                                          <p:spTgt spid="4710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47107">
                                            <p:txEl>
                                              <p:pRg st="0" end="0"/>
                                            </p:txEl>
                                          </p:spTgt>
                                        </p:tgtEl>
                                        <p:attrNameLst>
                                          <p:attrName>style.visibility</p:attrName>
                                        </p:attrNameLst>
                                      </p:cBhvr>
                                      <p:to>
                                        <p:strVal val="visible"/>
                                      </p:to>
                                    </p:set>
                                    <p:animEffect transition="in" filter="slide(fromBottom)">
                                      <p:cBhvr>
                                        <p:cTn id="15" dur="500">
                                          <p:stCondLst>
                                            <p:cond delay="0"/>
                                          </p:stCondLst>
                                        </p:cTn>
                                        <p:tgtEl>
                                          <p:spTgt spid="4710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7107">
                                            <p:txEl>
                                              <p:pRg st="1" end="1"/>
                                            </p:txEl>
                                          </p:spTgt>
                                        </p:tgtEl>
                                        <p:attrNameLst>
                                          <p:attrName>style.visibility</p:attrName>
                                        </p:attrNameLst>
                                      </p:cBhvr>
                                      <p:to>
                                        <p:strVal val="visible"/>
                                      </p:to>
                                    </p:set>
                                    <p:animEffect transition="in" filter="slide(fromBottom)">
                                      <p:cBhvr>
                                        <p:cTn id="20" dur="500">
                                          <p:stCondLst>
                                            <p:cond delay="0"/>
                                          </p:stCondLst>
                                        </p:cTn>
                                        <p:tgtEl>
                                          <p:spTgt spid="4710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47107">
                                            <p:txEl>
                                              <p:pRg st="2" end="2"/>
                                            </p:txEl>
                                          </p:spTgt>
                                        </p:tgtEl>
                                        <p:attrNameLst>
                                          <p:attrName>style.visibility</p:attrName>
                                        </p:attrNameLst>
                                      </p:cBhvr>
                                      <p:to>
                                        <p:strVal val="visible"/>
                                      </p:to>
                                    </p:set>
                                    <p:animEffect transition="in" filter="slide(fromBottom)">
                                      <p:cBhvr>
                                        <p:cTn id="25" dur="500">
                                          <p:stCondLst>
                                            <p:cond delay="0"/>
                                          </p:stCondLst>
                                        </p:cTn>
                                        <p:tgtEl>
                                          <p:spTgt spid="47107">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47107">
                                            <p:txEl>
                                              <p:pRg st="3" end="3"/>
                                            </p:txEl>
                                          </p:spTgt>
                                        </p:tgtEl>
                                        <p:attrNameLst>
                                          <p:attrName>style.visibility</p:attrName>
                                        </p:attrNameLst>
                                      </p:cBhvr>
                                      <p:to>
                                        <p:strVal val="visible"/>
                                      </p:to>
                                    </p:set>
                                    <p:animEffect transition="in" filter="slide(fromBottom)">
                                      <p:cBhvr>
                                        <p:cTn id="30" dur="500">
                                          <p:stCondLst>
                                            <p:cond delay="0"/>
                                          </p:stCondLst>
                                        </p:cTn>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026"/>
          <p:cNvSpPr>
            <a:spLocks noGrp="1" noChangeArrowheads="1"/>
          </p:cNvSpPr>
          <p:nvPr>
            <p:ph type="title"/>
          </p:nvPr>
        </p:nvSpPr>
        <p:spPr>
          <a:xfrm>
            <a:off x="901700" y="609600"/>
            <a:ext cx="6870700" cy="1295400"/>
          </a:xfrm>
        </p:spPr>
        <p:txBody>
          <a:bodyPr/>
          <a:lstStyle/>
          <a:p>
            <a:pPr eaLnBrk="1" hangingPunct="1"/>
            <a:r>
              <a:rPr lang="en-US" sz="4000" dirty="0" smtClean="0"/>
              <a:t>Single Plan for Student </a:t>
            </a:r>
            <a:r>
              <a:rPr lang="en-US" sz="4000" u="sng" dirty="0" smtClean="0"/>
              <a:t>Achievement or “SPSA”</a:t>
            </a:r>
          </a:p>
        </p:txBody>
      </p:sp>
      <p:sp>
        <p:nvSpPr>
          <p:cNvPr id="12292" name="Rectangle 1027"/>
          <p:cNvSpPr>
            <a:spLocks noGrp="1" noChangeArrowheads="1"/>
          </p:cNvSpPr>
          <p:nvPr>
            <p:ph type="body" idx="1"/>
          </p:nvPr>
        </p:nvSpPr>
        <p:spPr>
          <a:xfrm>
            <a:off x="533400" y="2209800"/>
            <a:ext cx="8077200" cy="4114800"/>
          </a:xfrm>
        </p:spPr>
        <p:txBody>
          <a:bodyPr/>
          <a:lstStyle/>
          <a:p>
            <a:pPr eaLnBrk="1" hangingPunct="1"/>
            <a:r>
              <a:rPr lang="en-US" sz="3000" dirty="0" smtClean="0"/>
              <a:t>Parents are informed about the school’s curriculum in English/ Language Arts</a:t>
            </a:r>
          </a:p>
          <a:p>
            <a:pPr marL="0" indent="0" eaLnBrk="1" hangingPunct="1">
              <a:buNone/>
              <a:tabLst>
                <a:tab pos="347663" algn="l"/>
              </a:tabLst>
            </a:pPr>
            <a:r>
              <a:rPr lang="en-US" sz="3000" dirty="0"/>
              <a:t>	</a:t>
            </a:r>
            <a:r>
              <a:rPr lang="en-US" sz="3000" dirty="0" smtClean="0"/>
              <a:t>and Math, as well as other core subjects.</a:t>
            </a:r>
          </a:p>
          <a:p>
            <a:pPr defTabSz="800100" eaLnBrk="1" hangingPunct="1">
              <a:spcBef>
                <a:spcPts val="1800"/>
              </a:spcBef>
              <a:tabLst>
                <a:tab pos="1371600" algn="l"/>
              </a:tabLst>
            </a:pPr>
            <a:r>
              <a:rPr lang="en-US" sz="3000" dirty="0" smtClean="0"/>
              <a:t>Parents also receive information about the assessments used to measure student progress in these academic 	areas.</a:t>
            </a:r>
          </a:p>
        </p:txBody>
      </p:sp>
      <p:sp>
        <p:nvSpPr>
          <p:cNvPr id="7" name="Slide Number Placeholder 6"/>
          <p:cNvSpPr>
            <a:spLocks noGrp="1"/>
          </p:cNvSpPr>
          <p:nvPr>
            <p:ph type="sldNum" sz="quarter" idx="12"/>
          </p:nvPr>
        </p:nvSpPr>
        <p:spPr/>
        <p:txBody>
          <a:bodyPr/>
          <a:lstStyle/>
          <a:p>
            <a:pPr>
              <a:defRPr/>
            </a:pPr>
            <a:r>
              <a:rPr lang="en-US" dirty="0" smtClean="0"/>
              <a:t>Slide </a:t>
            </a:r>
            <a:fld id="{8C462D2B-5802-4263-8FC6-3458DCC4BE6D}"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990600" y="685800"/>
            <a:ext cx="6870700" cy="1295400"/>
          </a:xfrm>
        </p:spPr>
        <p:txBody>
          <a:bodyPr/>
          <a:lstStyle/>
          <a:p>
            <a:pPr eaLnBrk="1" hangingPunct="1"/>
            <a:r>
              <a:rPr lang="en-US" sz="4000" dirty="0" smtClean="0"/>
              <a:t>Single Plan for </a:t>
            </a:r>
            <a:br>
              <a:rPr lang="en-US" sz="4000" dirty="0" smtClean="0"/>
            </a:br>
            <a:r>
              <a:rPr lang="en-US" sz="4000" u="sng" dirty="0" smtClean="0"/>
              <a:t>Student Achievement</a:t>
            </a:r>
          </a:p>
        </p:txBody>
      </p:sp>
      <p:sp>
        <p:nvSpPr>
          <p:cNvPr id="13316" name="Rectangle 3"/>
          <p:cNvSpPr>
            <a:spLocks noGrp="1" noChangeArrowheads="1"/>
          </p:cNvSpPr>
          <p:nvPr>
            <p:ph type="body" idx="1"/>
          </p:nvPr>
        </p:nvSpPr>
        <p:spPr>
          <a:xfrm>
            <a:off x="685800" y="2438400"/>
            <a:ext cx="7239000" cy="1600200"/>
          </a:xfrm>
        </p:spPr>
        <p:txBody>
          <a:bodyPr/>
          <a:lstStyle/>
          <a:p>
            <a:pPr algn="ctr" eaLnBrk="1" hangingPunct="1">
              <a:lnSpc>
                <a:spcPct val="150000"/>
              </a:lnSpc>
              <a:spcBef>
                <a:spcPct val="0"/>
              </a:spcBef>
              <a:buFontTx/>
              <a:buNone/>
            </a:pPr>
            <a:r>
              <a:rPr lang="en-US" sz="3100" i="1" dirty="0" smtClean="0"/>
              <a:t>	</a:t>
            </a:r>
            <a:r>
              <a:rPr lang="en-US" i="1" dirty="0" smtClean="0"/>
              <a:t>Discuss the goals and planned strategies of the school site plan</a:t>
            </a:r>
          </a:p>
        </p:txBody>
      </p:sp>
      <p:sp>
        <p:nvSpPr>
          <p:cNvPr id="7" name="Slide Number Placeholder 6"/>
          <p:cNvSpPr>
            <a:spLocks noGrp="1"/>
          </p:cNvSpPr>
          <p:nvPr>
            <p:ph type="sldNum" sz="quarter" idx="12"/>
          </p:nvPr>
        </p:nvSpPr>
        <p:spPr/>
        <p:txBody>
          <a:bodyPr/>
          <a:lstStyle/>
          <a:p>
            <a:pPr>
              <a:defRPr/>
            </a:pPr>
            <a:r>
              <a:rPr lang="en-US" dirty="0" smtClean="0"/>
              <a:t>Slide </a:t>
            </a:r>
            <a:fld id="{8C462D2B-5802-4263-8FC6-3458DCC4BE6D}"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1026"/>
          <p:cNvSpPr>
            <a:spLocks noGrp="1" noChangeArrowheads="1"/>
          </p:cNvSpPr>
          <p:nvPr>
            <p:ph type="title"/>
          </p:nvPr>
        </p:nvSpPr>
        <p:spPr>
          <a:xfrm>
            <a:off x="1054100" y="457200"/>
            <a:ext cx="6870700" cy="1066800"/>
          </a:xfrm>
        </p:spPr>
        <p:txBody>
          <a:bodyPr/>
          <a:lstStyle/>
          <a:p>
            <a:pPr eaLnBrk="1" hangingPunct="1"/>
            <a:r>
              <a:rPr lang="en-US" sz="4000" u="sng" dirty="0" smtClean="0"/>
              <a:t>Title I Funds</a:t>
            </a:r>
            <a:br>
              <a:rPr lang="en-US" sz="4000" u="sng" dirty="0" smtClean="0"/>
            </a:br>
            <a:r>
              <a:rPr lang="en-US" sz="1600" dirty="0" smtClean="0"/>
              <a:t> </a:t>
            </a:r>
            <a:endParaRPr lang="en-US" sz="2000" dirty="0" smtClean="0"/>
          </a:p>
        </p:txBody>
      </p:sp>
      <p:sp>
        <p:nvSpPr>
          <p:cNvPr id="14340" name="Rectangle 1027"/>
          <p:cNvSpPr>
            <a:spLocks noGrp="1" noChangeArrowheads="1"/>
          </p:cNvSpPr>
          <p:nvPr>
            <p:ph type="body" sz="half" idx="1"/>
          </p:nvPr>
        </p:nvSpPr>
        <p:spPr>
          <a:xfrm>
            <a:off x="685800" y="1524000"/>
            <a:ext cx="7696200" cy="4267200"/>
          </a:xfrm>
        </p:spPr>
        <p:txBody>
          <a:bodyPr/>
          <a:lstStyle/>
          <a:p>
            <a:pPr marL="0" indent="0" eaLnBrk="1" hangingPunct="1">
              <a:buNone/>
            </a:pPr>
            <a:r>
              <a:rPr lang="en-US" sz="2800" dirty="0" smtClean="0"/>
              <a:t>Federal Funds:</a:t>
            </a:r>
            <a:endParaRPr lang="en-US" sz="3100" dirty="0" smtClean="0"/>
          </a:p>
          <a:p>
            <a:pPr eaLnBrk="1" hangingPunct="1">
              <a:spcBef>
                <a:spcPts val="0"/>
              </a:spcBef>
            </a:pPr>
            <a:r>
              <a:rPr lang="en-US" sz="3000" dirty="0" smtClean="0"/>
              <a:t>Schools are allocated Title I funds on the basis of the percentage of students eligible for free/reduced lunch. </a:t>
            </a:r>
          </a:p>
          <a:p>
            <a:pPr eaLnBrk="1" hangingPunct="1">
              <a:spcBef>
                <a:spcPts val="2400"/>
              </a:spcBef>
              <a:tabLst>
                <a:tab pos="1143000" algn="l"/>
              </a:tabLst>
            </a:pPr>
            <a:r>
              <a:rPr lang="en-US" sz="3000" dirty="0" smtClean="0"/>
              <a:t>Schools in SDUSD receive Title I funds if forty percent (40%) or more of the student population is eligible for free or reduced lunch.</a:t>
            </a:r>
          </a:p>
        </p:txBody>
      </p:sp>
      <p:pic>
        <p:nvPicPr>
          <p:cNvPr id="14341" name="Picture 1029" descr="bs00508_"/>
          <p:cNvPicPr>
            <a:picLocks noGrp="1" noChangeAspect="1" noChangeArrowheads="1"/>
          </p:cNvPicPr>
          <p:nvPr>
            <p:ph type="clipArt" sz="half" idx="2"/>
          </p:nvPr>
        </p:nvPicPr>
        <p:blipFill>
          <a:blip r:embed="rId3" cstate="print"/>
          <a:srcRect/>
          <a:stretch>
            <a:fillRect/>
          </a:stretch>
        </p:blipFill>
        <p:spPr>
          <a:xfrm>
            <a:off x="5943600" y="5105400"/>
            <a:ext cx="1062042" cy="1005840"/>
          </a:xfrm>
        </p:spPr>
      </p:pic>
      <p:sp>
        <p:nvSpPr>
          <p:cNvPr id="7" name="Slide Number Placeholder 6"/>
          <p:cNvSpPr>
            <a:spLocks noGrp="1"/>
          </p:cNvSpPr>
          <p:nvPr>
            <p:ph type="sldNum" sz="quarter" idx="12"/>
          </p:nvPr>
        </p:nvSpPr>
        <p:spPr/>
        <p:txBody>
          <a:bodyPr/>
          <a:lstStyle/>
          <a:p>
            <a:pPr>
              <a:defRPr/>
            </a:pPr>
            <a:r>
              <a:rPr lang="en-US" dirty="0" smtClean="0"/>
              <a:t>Slide </a:t>
            </a:r>
            <a:fld id="{C8553249-4859-4532-9096-9126A692342B}"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609600" y="685800"/>
            <a:ext cx="7924800" cy="4953000"/>
          </a:xfrm>
        </p:spPr>
        <p:txBody>
          <a:bodyPr/>
          <a:lstStyle/>
          <a:p>
            <a:pPr marL="0" indent="0" eaLnBrk="1" hangingPunct="1">
              <a:lnSpc>
                <a:spcPct val="90000"/>
              </a:lnSpc>
              <a:buNone/>
            </a:pPr>
            <a:r>
              <a:rPr lang="en-US" sz="2800" dirty="0" smtClean="0"/>
              <a:t>Federal Funds:</a:t>
            </a:r>
          </a:p>
          <a:p>
            <a:pPr eaLnBrk="1" hangingPunct="1">
              <a:lnSpc>
                <a:spcPct val="90000"/>
              </a:lnSpc>
              <a:spcBef>
                <a:spcPts val="1200"/>
              </a:spcBef>
            </a:pPr>
            <a:r>
              <a:rPr lang="en-US" sz="3100" dirty="0" smtClean="0"/>
              <a:t>Approximately one percent (1%) of a school’s total Title I budget is for parent involvement activities (Resource 30103).</a:t>
            </a:r>
          </a:p>
          <a:p>
            <a:pPr marL="0" indent="0" eaLnBrk="1" hangingPunct="1">
              <a:lnSpc>
                <a:spcPct val="90000"/>
              </a:lnSpc>
              <a:spcBef>
                <a:spcPts val="0"/>
              </a:spcBef>
              <a:buNone/>
            </a:pPr>
            <a:endParaRPr lang="en-US" sz="1000" dirty="0" smtClean="0"/>
          </a:p>
          <a:p>
            <a:pPr eaLnBrk="1" hangingPunct="1">
              <a:lnSpc>
                <a:spcPct val="90000"/>
              </a:lnSpc>
            </a:pPr>
            <a:r>
              <a:rPr lang="en-US" sz="3100" dirty="0" smtClean="0"/>
              <a:t>Schools in Program Improvement (PI) and on the watch list for PI must set aside a minimum of ten percent (10%) for professional development.</a:t>
            </a:r>
          </a:p>
          <a:p>
            <a:pPr marL="0" indent="0" eaLnBrk="1" hangingPunct="1">
              <a:lnSpc>
                <a:spcPct val="90000"/>
              </a:lnSpc>
              <a:buNone/>
            </a:pPr>
            <a:endParaRPr lang="en-US" sz="1000" dirty="0" smtClean="0"/>
          </a:p>
          <a:p>
            <a:pPr eaLnBrk="1" hangingPunct="1">
              <a:lnSpc>
                <a:spcPct val="90000"/>
              </a:lnSpc>
              <a:tabLst>
                <a:tab pos="1143000" algn="l"/>
              </a:tabLst>
            </a:pPr>
            <a:r>
              <a:rPr lang="en-US" sz="3100" dirty="0" smtClean="0"/>
              <a:t>Funds must supplement, not supplant,        </a:t>
            </a:r>
          </a:p>
          <a:p>
            <a:pPr marL="0" indent="0" eaLnBrk="1" hangingPunct="1">
              <a:lnSpc>
                <a:spcPct val="90000"/>
              </a:lnSpc>
              <a:buNone/>
              <a:tabLst>
                <a:tab pos="1143000" algn="l"/>
              </a:tabLst>
            </a:pPr>
            <a:r>
              <a:rPr lang="en-US" sz="3100" dirty="0"/>
              <a:t> </a:t>
            </a:r>
            <a:r>
              <a:rPr lang="en-US" sz="3100" dirty="0" smtClean="0"/>
              <a:t>           district funds.</a:t>
            </a:r>
          </a:p>
          <a:p>
            <a:pPr eaLnBrk="1" hangingPunct="1">
              <a:lnSpc>
                <a:spcPct val="90000"/>
              </a:lnSpc>
            </a:pPr>
            <a:endParaRPr lang="en-US" dirty="0" smtClean="0"/>
          </a:p>
        </p:txBody>
      </p:sp>
      <p:sp>
        <p:nvSpPr>
          <p:cNvPr id="6" name="Rectangle 1026"/>
          <p:cNvSpPr txBox="1">
            <a:spLocks noChangeArrowheads="1"/>
          </p:cNvSpPr>
          <p:nvPr/>
        </p:nvSpPr>
        <p:spPr bwMode="auto">
          <a:xfrm>
            <a:off x="457200" y="457200"/>
            <a:ext cx="32004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a:lstStyle>
          <a:p>
            <a:pPr algn="l" eaLnBrk="1" hangingPunct="1"/>
            <a:endParaRPr lang="en-US" sz="2000" dirty="0" smtClean="0"/>
          </a:p>
        </p:txBody>
      </p:sp>
      <p:pic>
        <p:nvPicPr>
          <p:cNvPr id="10" name="Picture 1029" descr="bs00508_"/>
          <p:cNvPicPr>
            <a:picLocks noChangeAspect="1" noChangeArrowheads="1"/>
          </p:cNvPicPr>
          <p:nvPr/>
        </p:nvPicPr>
        <p:blipFill>
          <a:blip r:embed="rId2" cstate="print"/>
          <a:srcRect/>
          <a:stretch>
            <a:fillRect/>
          </a:stretch>
        </p:blipFill>
        <p:spPr>
          <a:xfrm>
            <a:off x="5715000" y="5791200"/>
            <a:ext cx="965493" cy="914400"/>
          </a:xfrm>
          <a:prstGeom prst="rect">
            <a:avLst/>
          </a:prstGeom>
        </p:spPr>
      </p:pic>
      <p:sp>
        <p:nvSpPr>
          <p:cNvPr id="8" name="Slide Number Placeholder 7"/>
          <p:cNvSpPr>
            <a:spLocks noGrp="1"/>
          </p:cNvSpPr>
          <p:nvPr>
            <p:ph type="sldNum" sz="quarter" idx="12"/>
          </p:nvPr>
        </p:nvSpPr>
        <p:spPr/>
        <p:txBody>
          <a:bodyPr/>
          <a:lstStyle/>
          <a:p>
            <a:pPr>
              <a:defRPr/>
            </a:pPr>
            <a:r>
              <a:rPr lang="en-US" dirty="0" smtClean="0"/>
              <a:t>Slide </a:t>
            </a:r>
            <a:fld id="{8C462D2B-5802-4263-8FC6-3458DCC4BE6D}"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533400" y="2590800"/>
            <a:ext cx="8001000" cy="3276600"/>
          </a:xfrm>
        </p:spPr>
        <p:txBody>
          <a:bodyPr/>
          <a:lstStyle/>
          <a:p>
            <a:pPr marL="0" indent="0" eaLnBrk="1" hangingPunct="1">
              <a:lnSpc>
                <a:spcPct val="150000"/>
              </a:lnSpc>
              <a:buNone/>
              <a:tabLst>
                <a:tab pos="347663" algn="l"/>
              </a:tabLst>
            </a:pPr>
            <a:r>
              <a:rPr lang="en-US" sz="3000" dirty="0" smtClean="0"/>
              <a:t>Every Title I school, in collaboration with parents, </a:t>
            </a:r>
            <a:r>
              <a:rPr lang="en-US" sz="3000" b="1" dirty="0" smtClean="0"/>
              <a:t>MUST</a:t>
            </a:r>
            <a:r>
              <a:rPr lang="en-US" sz="3000" dirty="0" smtClean="0"/>
              <a:t> prepare a site level Title I Parent </a:t>
            </a:r>
            <a:r>
              <a:rPr lang="en-US" sz="3000" dirty="0"/>
              <a:t>I</a:t>
            </a:r>
            <a:r>
              <a:rPr lang="en-US" sz="3000" dirty="0" smtClean="0"/>
              <a:t>nvolvement Policy and Home/School Compact by October 28, 2016</a:t>
            </a:r>
          </a:p>
          <a:p>
            <a:pPr eaLnBrk="1" hangingPunct="1">
              <a:lnSpc>
                <a:spcPct val="90000"/>
              </a:lnSpc>
              <a:buFontTx/>
              <a:buNone/>
            </a:pPr>
            <a:endParaRPr lang="en-US" sz="1000" dirty="0" smtClean="0"/>
          </a:p>
        </p:txBody>
      </p:sp>
      <p:sp>
        <p:nvSpPr>
          <p:cNvPr id="17412" name="Rectangle 2"/>
          <p:cNvSpPr>
            <a:spLocks noGrp="1" noChangeArrowheads="1"/>
          </p:cNvSpPr>
          <p:nvPr>
            <p:ph type="title"/>
          </p:nvPr>
        </p:nvSpPr>
        <p:spPr>
          <a:xfrm>
            <a:off x="381000" y="533400"/>
            <a:ext cx="8153400" cy="1828800"/>
          </a:xfrm>
        </p:spPr>
        <p:txBody>
          <a:bodyPr/>
          <a:lstStyle/>
          <a:p>
            <a:pPr eaLnBrk="1" hangingPunct="1">
              <a:lnSpc>
                <a:spcPct val="90000"/>
              </a:lnSpc>
            </a:pPr>
            <a:r>
              <a:rPr lang="en-US" sz="3800" dirty="0" smtClean="0"/>
              <a:t>The Site Title I</a:t>
            </a:r>
            <a:br>
              <a:rPr lang="en-US" sz="3800" dirty="0" smtClean="0"/>
            </a:br>
            <a:r>
              <a:rPr lang="en-US" sz="3800" u="sng" dirty="0" smtClean="0"/>
              <a:t>Parent Involvement Policy</a:t>
            </a:r>
            <a:r>
              <a:rPr lang="en-US" sz="3800" dirty="0" smtClean="0"/>
              <a:t> and</a:t>
            </a:r>
            <a:br>
              <a:rPr lang="en-US" sz="3800" dirty="0" smtClean="0"/>
            </a:br>
            <a:r>
              <a:rPr lang="en-US" sz="3800" dirty="0" smtClean="0"/>
              <a:t> </a:t>
            </a:r>
            <a:r>
              <a:rPr lang="en-US" sz="3800" u="sng" dirty="0" smtClean="0"/>
              <a:t>Home/School Compact </a:t>
            </a:r>
          </a:p>
        </p:txBody>
      </p:sp>
      <p:sp>
        <p:nvSpPr>
          <p:cNvPr id="7" name="Slide Number Placeholder 6"/>
          <p:cNvSpPr>
            <a:spLocks noGrp="1"/>
          </p:cNvSpPr>
          <p:nvPr>
            <p:ph type="sldNum" sz="quarter" idx="12"/>
          </p:nvPr>
        </p:nvSpPr>
        <p:spPr/>
        <p:txBody>
          <a:bodyPr/>
          <a:lstStyle/>
          <a:p>
            <a:pPr>
              <a:defRPr/>
            </a:pPr>
            <a:r>
              <a:rPr lang="en-US" dirty="0" smtClean="0"/>
              <a:t>Slide </a:t>
            </a:r>
            <a:fld id="{8C462D2B-5802-4263-8FC6-3458DCC4BE6D}"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838200" y="533400"/>
            <a:ext cx="7162800" cy="990600"/>
          </a:xfrm>
        </p:spPr>
        <p:txBody>
          <a:bodyPr/>
          <a:lstStyle/>
          <a:p>
            <a:pPr eaLnBrk="1" hangingPunct="1"/>
            <a:r>
              <a:rPr lang="en-US" sz="2800" dirty="0" smtClean="0"/>
              <a:t>Our Title I Parent Involvement Policy</a:t>
            </a:r>
            <a:br>
              <a:rPr lang="en-US" sz="2800" dirty="0" smtClean="0"/>
            </a:br>
            <a:r>
              <a:rPr lang="en-US" sz="2800" dirty="0" smtClean="0"/>
              <a:t>and Home School Compact</a:t>
            </a:r>
          </a:p>
        </p:txBody>
      </p:sp>
      <p:sp>
        <p:nvSpPr>
          <p:cNvPr id="18436" name="Rectangle 3"/>
          <p:cNvSpPr>
            <a:spLocks noGrp="1" noChangeArrowheads="1"/>
          </p:cNvSpPr>
          <p:nvPr>
            <p:ph type="body" idx="1"/>
          </p:nvPr>
        </p:nvSpPr>
        <p:spPr>
          <a:xfrm>
            <a:off x="533400" y="1752600"/>
            <a:ext cx="8077200" cy="3886200"/>
          </a:xfrm>
        </p:spPr>
        <p:txBody>
          <a:bodyPr/>
          <a:lstStyle/>
          <a:p>
            <a:pPr marL="0" indent="4763" eaLnBrk="1" hangingPunct="1">
              <a:buFontTx/>
              <a:buNone/>
            </a:pPr>
            <a:r>
              <a:rPr lang="en-US" sz="2000" i="1" dirty="0"/>
              <a:t>The site Title I Parent Involvement Policy and Home School Compact describes HOW the school will involve the parents in an organized, ongoing, and timely way as well as the planning, review, and improvement of the Title I program at their </a:t>
            </a:r>
            <a:r>
              <a:rPr lang="en-US" sz="2000" i="1" dirty="0" smtClean="0"/>
              <a:t>school.</a:t>
            </a:r>
          </a:p>
          <a:p>
            <a:pPr marL="0" indent="4763" eaLnBrk="1" hangingPunct="1">
              <a:buFontTx/>
              <a:buNone/>
            </a:pPr>
            <a:endParaRPr lang="en-US" sz="800" i="1" dirty="0"/>
          </a:p>
          <a:p>
            <a:pPr marL="0" indent="4763" eaLnBrk="1" hangingPunct="1">
              <a:buFontTx/>
              <a:buNone/>
            </a:pPr>
            <a:r>
              <a:rPr lang="en-US" sz="2000" i="1" dirty="0"/>
              <a:t>The Home/School Compact </a:t>
            </a:r>
            <a:r>
              <a:rPr lang="en-US" sz="2000" i="1" dirty="0" smtClean="0"/>
              <a:t>component describes </a:t>
            </a:r>
            <a:r>
              <a:rPr lang="en-US" sz="2000" i="1" dirty="0"/>
              <a:t>the responsibilities of the school, the parent, and the student for improved student achievement</a:t>
            </a:r>
            <a:r>
              <a:rPr lang="en-US" sz="2000" i="1" dirty="0" smtClean="0"/>
              <a:t>.</a:t>
            </a:r>
          </a:p>
          <a:p>
            <a:pPr marL="0" indent="4763" eaLnBrk="1" hangingPunct="1">
              <a:buFontTx/>
              <a:buNone/>
            </a:pPr>
            <a:endParaRPr lang="en-US" sz="800" i="1" dirty="0"/>
          </a:p>
          <a:p>
            <a:pPr marL="0" indent="4763" eaLnBrk="1" hangingPunct="1">
              <a:buFontTx/>
              <a:buNone/>
            </a:pPr>
            <a:r>
              <a:rPr lang="en-US" sz="2000" i="1" dirty="0" smtClean="0"/>
              <a:t>Provide copies of the school’s Title I Parent Involvement Policy and Home School Compact invite input from parents.</a:t>
            </a:r>
          </a:p>
          <a:p>
            <a:pPr marL="0" indent="4763" eaLnBrk="1" hangingPunct="1">
              <a:spcBef>
                <a:spcPts val="1800"/>
              </a:spcBef>
              <a:buFontTx/>
              <a:buNone/>
            </a:pPr>
            <a:r>
              <a:rPr lang="en-US" sz="2000" i="1" dirty="0" smtClean="0"/>
              <a:t>    Describe how the Policy is distributed to parents each year.</a:t>
            </a:r>
          </a:p>
        </p:txBody>
      </p:sp>
      <p:sp>
        <p:nvSpPr>
          <p:cNvPr id="7" name="Slide Number Placeholder 6"/>
          <p:cNvSpPr>
            <a:spLocks noGrp="1"/>
          </p:cNvSpPr>
          <p:nvPr>
            <p:ph type="sldNum" sz="quarter" idx="12"/>
          </p:nvPr>
        </p:nvSpPr>
        <p:spPr/>
        <p:txBody>
          <a:bodyPr/>
          <a:lstStyle/>
          <a:p>
            <a:pPr>
              <a:defRPr/>
            </a:pPr>
            <a:r>
              <a:rPr lang="en-US" dirty="0" smtClean="0"/>
              <a:t>Slide </a:t>
            </a:r>
            <a:fld id="{8C462D2B-5802-4263-8FC6-3458DCC4BE6D}"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1066800" y="1752600"/>
            <a:ext cx="6870700" cy="3048000"/>
          </a:xfrm>
        </p:spPr>
        <p:txBody>
          <a:bodyPr anchor="ctr"/>
          <a:lstStyle/>
          <a:p>
            <a:pPr eaLnBrk="1" hangingPunct="1">
              <a:lnSpc>
                <a:spcPct val="150000"/>
              </a:lnSpc>
            </a:pPr>
            <a:r>
              <a:rPr lang="en-US" dirty="0"/>
              <a:t>Provide </a:t>
            </a:r>
            <a:r>
              <a:rPr lang="en-US" dirty="0" smtClean="0"/>
              <a:t>parents</a:t>
            </a:r>
            <a:br>
              <a:rPr lang="en-US" dirty="0" smtClean="0"/>
            </a:br>
            <a:r>
              <a:rPr lang="en-US" dirty="0" smtClean="0"/>
              <a:t>“Questions and Answer” time</a:t>
            </a:r>
            <a:endParaRPr lang="en-US" sz="4000" dirty="0" smtClean="0"/>
          </a:p>
        </p:txBody>
      </p:sp>
      <p:sp>
        <p:nvSpPr>
          <p:cNvPr id="7" name="Slide Number Placeholder 6"/>
          <p:cNvSpPr>
            <a:spLocks noGrp="1"/>
          </p:cNvSpPr>
          <p:nvPr>
            <p:ph type="sldNum" sz="quarter" idx="12"/>
          </p:nvPr>
        </p:nvSpPr>
        <p:spPr/>
        <p:txBody>
          <a:bodyPr/>
          <a:lstStyle/>
          <a:p>
            <a:pPr>
              <a:defRPr/>
            </a:pPr>
            <a:r>
              <a:rPr lang="en-US" dirty="0" smtClean="0"/>
              <a:t>Slide </a:t>
            </a:r>
            <a:fld id="{8C462D2B-5802-4263-8FC6-3458DCC4BE6D}" type="slidenum">
              <a:rPr lang="en-US" smtClean="0"/>
              <a:pPr>
                <a:defRPr/>
              </a:pPr>
              <a:t>16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wipe(down)">
                                      <p:cBhvr>
                                        <p:cTn id="7" dur="580">
                                          <p:stCondLst>
                                            <p:cond delay="0"/>
                                          </p:stCondLst>
                                        </p:cTn>
                                        <p:tgtEl>
                                          <p:spTgt spid="22531"/>
                                        </p:tgtEl>
                                      </p:cBhvr>
                                    </p:animEffect>
                                    <p:anim calcmode="lin" valueType="num">
                                      <p:cBhvr>
                                        <p:cTn id="8" dur="1822" tmFilter="0,0; 0.14,0.36; 0.43,0.73; 0.71,0.91; 1.0,1.0">
                                          <p:stCondLst>
                                            <p:cond delay="0"/>
                                          </p:stCondLst>
                                        </p:cTn>
                                        <p:tgtEl>
                                          <p:spTgt spid="2253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253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253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253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2531"/>
                                        </p:tgtEl>
                                        <p:attrNameLst>
                                          <p:attrName>ppt_y</p:attrName>
                                        </p:attrNameLst>
                                      </p:cBhvr>
                                      <p:tavLst>
                                        <p:tav tm="0" fmla="#ppt_y-sin(pi*$)/81">
                                          <p:val>
                                            <p:fltVal val="0"/>
                                          </p:val>
                                        </p:tav>
                                        <p:tav tm="100000">
                                          <p:val>
                                            <p:fltVal val="1"/>
                                          </p:val>
                                        </p:tav>
                                      </p:tavLst>
                                    </p:anim>
                                    <p:animScale>
                                      <p:cBhvr>
                                        <p:cTn id="13" dur="26">
                                          <p:stCondLst>
                                            <p:cond delay="650"/>
                                          </p:stCondLst>
                                        </p:cTn>
                                        <p:tgtEl>
                                          <p:spTgt spid="22531"/>
                                        </p:tgtEl>
                                      </p:cBhvr>
                                      <p:to x="100000" y="60000"/>
                                    </p:animScale>
                                    <p:animScale>
                                      <p:cBhvr>
                                        <p:cTn id="14" dur="166" decel="50000">
                                          <p:stCondLst>
                                            <p:cond delay="676"/>
                                          </p:stCondLst>
                                        </p:cTn>
                                        <p:tgtEl>
                                          <p:spTgt spid="22531"/>
                                        </p:tgtEl>
                                      </p:cBhvr>
                                      <p:to x="100000" y="100000"/>
                                    </p:animScale>
                                    <p:animScale>
                                      <p:cBhvr>
                                        <p:cTn id="15" dur="26">
                                          <p:stCondLst>
                                            <p:cond delay="1312"/>
                                          </p:stCondLst>
                                        </p:cTn>
                                        <p:tgtEl>
                                          <p:spTgt spid="22531"/>
                                        </p:tgtEl>
                                      </p:cBhvr>
                                      <p:to x="100000" y="80000"/>
                                    </p:animScale>
                                    <p:animScale>
                                      <p:cBhvr>
                                        <p:cTn id="16" dur="166" decel="50000">
                                          <p:stCondLst>
                                            <p:cond delay="1338"/>
                                          </p:stCondLst>
                                        </p:cTn>
                                        <p:tgtEl>
                                          <p:spTgt spid="22531"/>
                                        </p:tgtEl>
                                      </p:cBhvr>
                                      <p:to x="100000" y="100000"/>
                                    </p:animScale>
                                    <p:animScale>
                                      <p:cBhvr>
                                        <p:cTn id="17" dur="26">
                                          <p:stCondLst>
                                            <p:cond delay="1642"/>
                                          </p:stCondLst>
                                        </p:cTn>
                                        <p:tgtEl>
                                          <p:spTgt spid="22531"/>
                                        </p:tgtEl>
                                      </p:cBhvr>
                                      <p:to x="100000" y="90000"/>
                                    </p:animScale>
                                    <p:animScale>
                                      <p:cBhvr>
                                        <p:cTn id="18" dur="166" decel="50000">
                                          <p:stCondLst>
                                            <p:cond delay="1668"/>
                                          </p:stCondLst>
                                        </p:cTn>
                                        <p:tgtEl>
                                          <p:spTgt spid="22531"/>
                                        </p:tgtEl>
                                      </p:cBhvr>
                                      <p:to x="100000" y="100000"/>
                                    </p:animScale>
                                    <p:animScale>
                                      <p:cBhvr>
                                        <p:cTn id="19" dur="26">
                                          <p:stCondLst>
                                            <p:cond delay="1808"/>
                                          </p:stCondLst>
                                        </p:cTn>
                                        <p:tgtEl>
                                          <p:spTgt spid="22531"/>
                                        </p:tgtEl>
                                      </p:cBhvr>
                                      <p:to x="100000" y="95000"/>
                                    </p:animScale>
                                    <p:animScale>
                                      <p:cBhvr>
                                        <p:cTn id="20" dur="166" decel="50000">
                                          <p:stCondLst>
                                            <p:cond delay="1834"/>
                                          </p:stCondLst>
                                        </p:cTn>
                                        <p:tgtEl>
                                          <p:spTgt spid="2253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381000"/>
            <a:ext cx="6870700" cy="838200"/>
          </a:xfrm>
        </p:spPr>
        <p:txBody>
          <a:bodyPr/>
          <a:lstStyle/>
          <a:p>
            <a:pPr eaLnBrk="1" hangingPunct="1"/>
            <a:r>
              <a:rPr lang="en-US" sz="4000" u="sng" dirty="0" smtClean="0"/>
              <a:t>Agenda </a:t>
            </a:r>
            <a:r>
              <a:rPr lang="en-US" sz="4000" dirty="0" smtClean="0"/>
              <a:t> </a:t>
            </a:r>
          </a:p>
        </p:txBody>
      </p:sp>
      <p:sp>
        <p:nvSpPr>
          <p:cNvPr id="48131" name="Rectangle 3"/>
          <p:cNvSpPr>
            <a:spLocks noGrp="1" noChangeArrowheads="1"/>
          </p:cNvSpPr>
          <p:nvPr>
            <p:ph idx="1"/>
          </p:nvPr>
        </p:nvSpPr>
        <p:spPr>
          <a:xfrm>
            <a:off x="990600" y="1447800"/>
            <a:ext cx="7696200" cy="4114800"/>
          </a:xfrm>
        </p:spPr>
        <p:txBody>
          <a:bodyPr/>
          <a:lstStyle/>
          <a:p>
            <a:pPr eaLnBrk="1" hangingPunct="1">
              <a:lnSpc>
                <a:spcPct val="90000"/>
              </a:lnSpc>
            </a:pPr>
            <a:r>
              <a:rPr lang="en-US" sz="3000" dirty="0" smtClean="0"/>
              <a:t>What is Title I?</a:t>
            </a:r>
          </a:p>
          <a:p>
            <a:pPr eaLnBrk="1" hangingPunct="1">
              <a:lnSpc>
                <a:spcPct val="90000"/>
              </a:lnSpc>
            </a:pPr>
            <a:r>
              <a:rPr lang="en-US" sz="3000" dirty="0" smtClean="0"/>
              <a:t>Parent Rights under Title I</a:t>
            </a:r>
          </a:p>
          <a:p>
            <a:pPr eaLnBrk="1" hangingPunct="1">
              <a:lnSpc>
                <a:spcPct val="90000"/>
              </a:lnSpc>
            </a:pPr>
            <a:r>
              <a:rPr lang="en-US" sz="3000" dirty="0" smtClean="0"/>
              <a:t>Parent Involvement</a:t>
            </a:r>
          </a:p>
          <a:p>
            <a:pPr eaLnBrk="1" hangingPunct="1">
              <a:lnSpc>
                <a:spcPct val="90000"/>
              </a:lnSpc>
            </a:pPr>
            <a:r>
              <a:rPr lang="en-US" sz="3000" dirty="0" smtClean="0"/>
              <a:t>School Achievement Data</a:t>
            </a:r>
          </a:p>
          <a:p>
            <a:pPr eaLnBrk="1" hangingPunct="1">
              <a:lnSpc>
                <a:spcPct val="90000"/>
              </a:lnSpc>
            </a:pPr>
            <a:r>
              <a:rPr lang="en-US" sz="3000" dirty="0" smtClean="0"/>
              <a:t>Single Plan for Student Achievement</a:t>
            </a:r>
          </a:p>
          <a:p>
            <a:pPr eaLnBrk="1" hangingPunct="1">
              <a:lnSpc>
                <a:spcPct val="90000"/>
              </a:lnSpc>
            </a:pPr>
            <a:r>
              <a:rPr lang="en-US" sz="3000" dirty="0" smtClean="0"/>
              <a:t>Title I Funds</a:t>
            </a:r>
          </a:p>
          <a:p>
            <a:pPr eaLnBrk="1" hangingPunct="1">
              <a:lnSpc>
                <a:spcPct val="90000"/>
              </a:lnSpc>
            </a:pPr>
            <a:r>
              <a:rPr lang="en-US" sz="3000" dirty="0" smtClean="0"/>
              <a:t>Title I Parent Involvement Policy</a:t>
            </a:r>
          </a:p>
          <a:p>
            <a:pPr eaLnBrk="1" hangingPunct="1">
              <a:lnSpc>
                <a:spcPct val="90000"/>
              </a:lnSpc>
            </a:pPr>
            <a:r>
              <a:rPr lang="en-US" sz="3000" dirty="0" smtClean="0"/>
              <a:t>Home/School Compact</a:t>
            </a:r>
          </a:p>
        </p:txBody>
      </p:sp>
      <p:sp>
        <p:nvSpPr>
          <p:cNvPr id="7" name="Slide Number Placeholder 6"/>
          <p:cNvSpPr>
            <a:spLocks noGrp="1"/>
          </p:cNvSpPr>
          <p:nvPr>
            <p:ph type="sldNum" sz="quarter" idx="12"/>
          </p:nvPr>
        </p:nvSpPr>
        <p:spPr/>
        <p:txBody>
          <a:bodyPr/>
          <a:lstStyle/>
          <a:p>
            <a:pPr>
              <a:defRPr/>
            </a:pPr>
            <a:r>
              <a:rPr lang="en-US" dirty="0" smtClean="0"/>
              <a:t>Slide </a:t>
            </a:r>
            <a:fld id="{8C462D2B-5802-4263-8FC6-3458DCC4BE6D}" type="slidenum">
              <a:rPr lang="en-US" smtClean="0"/>
              <a:pPr>
                <a:defRPr/>
              </a:pPr>
              <a:t>2</a:t>
            </a:fld>
            <a:endParaRPr lang="en-US" dirty="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1000" fill="hold"/>
                                        <p:tgtEl>
                                          <p:spTgt spid="48130"/>
                                        </p:tgtEl>
                                        <p:attrNameLst>
                                          <p:attrName>ppt_w</p:attrName>
                                        </p:attrNameLst>
                                      </p:cBhvr>
                                      <p:tavLst>
                                        <p:tav tm="0">
                                          <p:val>
                                            <p:strVal val="#ppt_w+.3"/>
                                          </p:val>
                                        </p:tav>
                                        <p:tav tm="100000">
                                          <p:val>
                                            <p:strVal val="#ppt_w"/>
                                          </p:val>
                                        </p:tav>
                                      </p:tavLst>
                                    </p:anim>
                                    <p:anim calcmode="lin" valueType="num">
                                      <p:cBhvr>
                                        <p:cTn id="8" dur="1000" fill="hold"/>
                                        <p:tgtEl>
                                          <p:spTgt spid="48130"/>
                                        </p:tgtEl>
                                        <p:attrNameLst>
                                          <p:attrName>ppt_h</p:attrName>
                                        </p:attrNameLst>
                                      </p:cBhvr>
                                      <p:tavLst>
                                        <p:tav tm="0">
                                          <p:val>
                                            <p:strVal val="#ppt_h"/>
                                          </p:val>
                                        </p:tav>
                                        <p:tav tm="100000">
                                          <p:val>
                                            <p:strVal val="#ppt_h"/>
                                          </p:val>
                                        </p:tav>
                                      </p:tavLst>
                                    </p:anim>
                                    <p:animEffect transition="in" filter="fade">
                                      <p:cBhvr>
                                        <p:cTn id="9" dur="1000"/>
                                        <p:tgtEl>
                                          <p:spTgt spid="4813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48131">
                                            <p:txEl>
                                              <p:pRg st="0" end="0"/>
                                            </p:txEl>
                                          </p:spTgt>
                                        </p:tgtEl>
                                        <p:attrNameLst>
                                          <p:attrName>style.visibility</p:attrName>
                                        </p:attrNameLst>
                                      </p:cBhvr>
                                      <p:to>
                                        <p:strVal val="visible"/>
                                      </p:to>
                                    </p:set>
                                    <p:anim calcmode="lin" valueType="num">
                                      <p:cBhvr>
                                        <p:cTn id="14" dur="1000" fill="hold"/>
                                        <p:tgtEl>
                                          <p:spTgt spid="48131">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4813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813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48131">
                                            <p:txEl>
                                              <p:pRg st="1" end="1"/>
                                            </p:txEl>
                                          </p:spTgt>
                                        </p:tgtEl>
                                        <p:attrNameLst>
                                          <p:attrName>style.visibility</p:attrName>
                                        </p:attrNameLst>
                                      </p:cBhvr>
                                      <p:to>
                                        <p:strVal val="visible"/>
                                      </p:to>
                                    </p:set>
                                    <p:anim calcmode="lin" valueType="num">
                                      <p:cBhvr>
                                        <p:cTn id="21" dur="1000" fill="hold"/>
                                        <p:tgtEl>
                                          <p:spTgt spid="48131">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48131">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48131">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48131">
                                            <p:txEl>
                                              <p:pRg st="2" end="2"/>
                                            </p:txEl>
                                          </p:spTgt>
                                        </p:tgtEl>
                                        <p:attrNameLst>
                                          <p:attrName>style.visibility</p:attrName>
                                        </p:attrNameLst>
                                      </p:cBhvr>
                                      <p:to>
                                        <p:strVal val="visible"/>
                                      </p:to>
                                    </p:set>
                                    <p:anim calcmode="lin" valueType="num">
                                      <p:cBhvr>
                                        <p:cTn id="28" dur="1000" fill="hold"/>
                                        <p:tgtEl>
                                          <p:spTgt spid="48131">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48131">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48131">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48131">
                                            <p:txEl>
                                              <p:pRg st="3" end="3"/>
                                            </p:txEl>
                                          </p:spTgt>
                                        </p:tgtEl>
                                        <p:attrNameLst>
                                          <p:attrName>style.visibility</p:attrName>
                                        </p:attrNameLst>
                                      </p:cBhvr>
                                      <p:to>
                                        <p:strVal val="visible"/>
                                      </p:to>
                                    </p:set>
                                    <p:anim calcmode="lin" valueType="num">
                                      <p:cBhvr>
                                        <p:cTn id="35" dur="1000" fill="hold"/>
                                        <p:tgtEl>
                                          <p:spTgt spid="48131">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48131">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48131">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48131">
                                            <p:txEl>
                                              <p:pRg st="4" end="4"/>
                                            </p:txEl>
                                          </p:spTgt>
                                        </p:tgtEl>
                                        <p:attrNameLst>
                                          <p:attrName>style.visibility</p:attrName>
                                        </p:attrNameLst>
                                      </p:cBhvr>
                                      <p:to>
                                        <p:strVal val="visible"/>
                                      </p:to>
                                    </p:set>
                                    <p:anim calcmode="lin" valueType="num">
                                      <p:cBhvr>
                                        <p:cTn id="42" dur="1000" fill="hold"/>
                                        <p:tgtEl>
                                          <p:spTgt spid="48131">
                                            <p:txEl>
                                              <p:pRg st="4" end="4"/>
                                            </p:txEl>
                                          </p:spTgt>
                                        </p:tgtEl>
                                        <p:attrNameLst>
                                          <p:attrName>ppt_w</p:attrName>
                                        </p:attrNameLst>
                                      </p:cBhvr>
                                      <p:tavLst>
                                        <p:tav tm="0">
                                          <p:val>
                                            <p:strVal val="#ppt_w+.3"/>
                                          </p:val>
                                        </p:tav>
                                        <p:tav tm="100000">
                                          <p:val>
                                            <p:strVal val="#ppt_w"/>
                                          </p:val>
                                        </p:tav>
                                      </p:tavLst>
                                    </p:anim>
                                    <p:anim calcmode="lin" valueType="num">
                                      <p:cBhvr>
                                        <p:cTn id="43" dur="1000" fill="hold"/>
                                        <p:tgtEl>
                                          <p:spTgt spid="48131">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48131">
                                            <p:txEl>
                                              <p:pRg st="4" end="4"/>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0" presetClass="entr" presetSubtype="0" decel="100000" fill="hold" grpId="0" nodeType="clickEffect">
                                  <p:stCondLst>
                                    <p:cond delay="0"/>
                                  </p:stCondLst>
                                  <p:childTnLst>
                                    <p:set>
                                      <p:cBhvr>
                                        <p:cTn id="48" dur="1" fill="hold">
                                          <p:stCondLst>
                                            <p:cond delay="0"/>
                                          </p:stCondLst>
                                        </p:cTn>
                                        <p:tgtEl>
                                          <p:spTgt spid="48131">
                                            <p:txEl>
                                              <p:pRg st="5" end="5"/>
                                            </p:txEl>
                                          </p:spTgt>
                                        </p:tgtEl>
                                        <p:attrNameLst>
                                          <p:attrName>style.visibility</p:attrName>
                                        </p:attrNameLst>
                                      </p:cBhvr>
                                      <p:to>
                                        <p:strVal val="visible"/>
                                      </p:to>
                                    </p:set>
                                    <p:anim calcmode="lin" valueType="num">
                                      <p:cBhvr>
                                        <p:cTn id="49" dur="1000" fill="hold"/>
                                        <p:tgtEl>
                                          <p:spTgt spid="48131">
                                            <p:txEl>
                                              <p:pRg st="5" end="5"/>
                                            </p:txEl>
                                          </p:spTgt>
                                        </p:tgtEl>
                                        <p:attrNameLst>
                                          <p:attrName>ppt_w</p:attrName>
                                        </p:attrNameLst>
                                      </p:cBhvr>
                                      <p:tavLst>
                                        <p:tav tm="0">
                                          <p:val>
                                            <p:strVal val="#ppt_w+.3"/>
                                          </p:val>
                                        </p:tav>
                                        <p:tav tm="100000">
                                          <p:val>
                                            <p:strVal val="#ppt_w"/>
                                          </p:val>
                                        </p:tav>
                                      </p:tavLst>
                                    </p:anim>
                                    <p:anim calcmode="lin" valueType="num">
                                      <p:cBhvr>
                                        <p:cTn id="50" dur="1000" fill="hold"/>
                                        <p:tgtEl>
                                          <p:spTgt spid="48131">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48131">
                                            <p:txEl>
                                              <p:pRg st="5" end="5"/>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0" presetClass="entr" presetSubtype="0" decel="100000" fill="hold" grpId="0" nodeType="clickEffect">
                                  <p:stCondLst>
                                    <p:cond delay="0"/>
                                  </p:stCondLst>
                                  <p:childTnLst>
                                    <p:set>
                                      <p:cBhvr>
                                        <p:cTn id="55" dur="1" fill="hold">
                                          <p:stCondLst>
                                            <p:cond delay="0"/>
                                          </p:stCondLst>
                                        </p:cTn>
                                        <p:tgtEl>
                                          <p:spTgt spid="48131">
                                            <p:txEl>
                                              <p:pRg st="6" end="6"/>
                                            </p:txEl>
                                          </p:spTgt>
                                        </p:tgtEl>
                                        <p:attrNameLst>
                                          <p:attrName>style.visibility</p:attrName>
                                        </p:attrNameLst>
                                      </p:cBhvr>
                                      <p:to>
                                        <p:strVal val="visible"/>
                                      </p:to>
                                    </p:set>
                                    <p:anim calcmode="lin" valueType="num">
                                      <p:cBhvr>
                                        <p:cTn id="56" dur="1000" fill="hold"/>
                                        <p:tgtEl>
                                          <p:spTgt spid="48131">
                                            <p:txEl>
                                              <p:pRg st="6" end="6"/>
                                            </p:txEl>
                                          </p:spTgt>
                                        </p:tgtEl>
                                        <p:attrNameLst>
                                          <p:attrName>ppt_w</p:attrName>
                                        </p:attrNameLst>
                                      </p:cBhvr>
                                      <p:tavLst>
                                        <p:tav tm="0">
                                          <p:val>
                                            <p:strVal val="#ppt_w+.3"/>
                                          </p:val>
                                        </p:tav>
                                        <p:tav tm="100000">
                                          <p:val>
                                            <p:strVal val="#ppt_w"/>
                                          </p:val>
                                        </p:tav>
                                      </p:tavLst>
                                    </p:anim>
                                    <p:anim calcmode="lin" valueType="num">
                                      <p:cBhvr>
                                        <p:cTn id="57" dur="1000" fill="hold"/>
                                        <p:tgtEl>
                                          <p:spTgt spid="48131">
                                            <p:txEl>
                                              <p:pRg st="6" end="6"/>
                                            </p:txEl>
                                          </p:spTgt>
                                        </p:tgtEl>
                                        <p:attrNameLst>
                                          <p:attrName>ppt_h</p:attrName>
                                        </p:attrNameLst>
                                      </p:cBhvr>
                                      <p:tavLst>
                                        <p:tav tm="0">
                                          <p:val>
                                            <p:strVal val="#ppt_h"/>
                                          </p:val>
                                        </p:tav>
                                        <p:tav tm="100000">
                                          <p:val>
                                            <p:strVal val="#ppt_h"/>
                                          </p:val>
                                        </p:tav>
                                      </p:tavLst>
                                    </p:anim>
                                    <p:animEffect transition="in" filter="fade">
                                      <p:cBhvr>
                                        <p:cTn id="58" dur="1000"/>
                                        <p:tgtEl>
                                          <p:spTgt spid="48131">
                                            <p:txEl>
                                              <p:pRg st="6" end="6"/>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0" presetClass="entr" presetSubtype="0" decel="100000" fill="hold" grpId="0" nodeType="clickEffect">
                                  <p:stCondLst>
                                    <p:cond delay="0"/>
                                  </p:stCondLst>
                                  <p:childTnLst>
                                    <p:set>
                                      <p:cBhvr>
                                        <p:cTn id="62" dur="1" fill="hold">
                                          <p:stCondLst>
                                            <p:cond delay="0"/>
                                          </p:stCondLst>
                                        </p:cTn>
                                        <p:tgtEl>
                                          <p:spTgt spid="48131">
                                            <p:txEl>
                                              <p:pRg st="7" end="7"/>
                                            </p:txEl>
                                          </p:spTgt>
                                        </p:tgtEl>
                                        <p:attrNameLst>
                                          <p:attrName>style.visibility</p:attrName>
                                        </p:attrNameLst>
                                      </p:cBhvr>
                                      <p:to>
                                        <p:strVal val="visible"/>
                                      </p:to>
                                    </p:set>
                                    <p:anim calcmode="lin" valueType="num">
                                      <p:cBhvr>
                                        <p:cTn id="63" dur="1000" fill="hold"/>
                                        <p:tgtEl>
                                          <p:spTgt spid="48131">
                                            <p:txEl>
                                              <p:pRg st="7" end="7"/>
                                            </p:txEl>
                                          </p:spTgt>
                                        </p:tgtEl>
                                        <p:attrNameLst>
                                          <p:attrName>ppt_w</p:attrName>
                                        </p:attrNameLst>
                                      </p:cBhvr>
                                      <p:tavLst>
                                        <p:tav tm="0">
                                          <p:val>
                                            <p:strVal val="#ppt_w+.3"/>
                                          </p:val>
                                        </p:tav>
                                        <p:tav tm="100000">
                                          <p:val>
                                            <p:strVal val="#ppt_w"/>
                                          </p:val>
                                        </p:tav>
                                      </p:tavLst>
                                    </p:anim>
                                    <p:anim calcmode="lin" valueType="num">
                                      <p:cBhvr>
                                        <p:cTn id="64" dur="1000" fill="hold"/>
                                        <p:tgtEl>
                                          <p:spTgt spid="48131">
                                            <p:txEl>
                                              <p:pRg st="7" end="7"/>
                                            </p:txEl>
                                          </p:spTgt>
                                        </p:tgtEl>
                                        <p:attrNameLst>
                                          <p:attrName>ppt_h</p:attrName>
                                        </p:attrNameLst>
                                      </p:cBhvr>
                                      <p:tavLst>
                                        <p:tav tm="0">
                                          <p:val>
                                            <p:strVal val="#ppt_h"/>
                                          </p:val>
                                        </p:tav>
                                        <p:tav tm="100000">
                                          <p:val>
                                            <p:strVal val="#ppt_h"/>
                                          </p:val>
                                        </p:tav>
                                      </p:tavLst>
                                    </p:anim>
                                    <p:animEffect transition="in" filter="fade">
                                      <p:cBhvr>
                                        <p:cTn id="65" dur="1000"/>
                                        <p:tgtEl>
                                          <p:spTgt spid="481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838200" y="457200"/>
            <a:ext cx="6870700" cy="762000"/>
          </a:xfrm>
        </p:spPr>
        <p:txBody>
          <a:bodyPr/>
          <a:lstStyle/>
          <a:p>
            <a:pPr eaLnBrk="1" hangingPunct="1"/>
            <a:r>
              <a:rPr lang="en-US" sz="4000" u="sng" dirty="0" smtClean="0"/>
              <a:t>What is Title I?</a:t>
            </a:r>
          </a:p>
        </p:txBody>
      </p:sp>
      <p:sp>
        <p:nvSpPr>
          <p:cNvPr id="5124" name="Rectangle 3"/>
          <p:cNvSpPr>
            <a:spLocks noGrp="1" noChangeArrowheads="1"/>
          </p:cNvSpPr>
          <p:nvPr>
            <p:ph type="body" idx="1"/>
          </p:nvPr>
        </p:nvSpPr>
        <p:spPr>
          <a:xfrm>
            <a:off x="609600" y="1447800"/>
            <a:ext cx="7696200" cy="4191000"/>
          </a:xfrm>
        </p:spPr>
        <p:txBody>
          <a:bodyPr/>
          <a:lstStyle/>
          <a:p>
            <a:pPr marL="123825" indent="4763" eaLnBrk="1" hangingPunct="1">
              <a:buFontTx/>
              <a:buNone/>
            </a:pPr>
            <a:r>
              <a:rPr lang="en-US" sz="3000" dirty="0" smtClean="0"/>
              <a:t>Title I is a program that provides additional academic support and learning opportunities for students at schools with high percentages of socioeconomically disadvantaged children.</a:t>
            </a:r>
          </a:p>
          <a:p>
            <a:pPr marL="123825" indent="4763" eaLnBrk="1" hangingPunct="1">
              <a:spcBef>
                <a:spcPts val="2400"/>
              </a:spcBef>
              <a:buFontTx/>
              <a:buNone/>
              <a:tabLst>
                <a:tab pos="1262063" algn="l"/>
              </a:tabLst>
            </a:pPr>
            <a:r>
              <a:rPr lang="en-US" sz="3000" dirty="0" smtClean="0"/>
              <a:t>The program is intended to help ensure that all students meet state 	academic standards.</a:t>
            </a:r>
          </a:p>
        </p:txBody>
      </p:sp>
      <p:sp>
        <p:nvSpPr>
          <p:cNvPr id="7" name="Slide Number Placeholder 6"/>
          <p:cNvSpPr>
            <a:spLocks noGrp="1"/>
          </p:cNvSpPr>
          <p:nvPr>
            <p:ph type="sldNum" sz="quarter" idx="12"/>
          </p:nvPr>
        </p:nvSpPr>
        <p:spPr/>
        <p:txBody>
          <a:bodyPr/>
          <a:lstStyle/>
          <a:p>
            <a:pPr>
              <a:defRPr/>
            </a:pPr>
            <a:r>
              <a:rPr lang="en-US" dirty="0" smtClean="0"/>
              <a:t>Slide </a:t>
            </a:r>
            <a:fld id="{8C462D2B-5802-4263-8FC6-3458DCC4BE6D}"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219200" y="457200"/>
            <a:ext cx="6870700" cy="914400"/>
          </a:xfrm>
        </p:spPr>
        <p:txBody>
          <a:bodyPr/>
          <a:lstStyle/>
          <a:p>
            <a:pPr eaLnBrk="1" hangingPunct="1"/>
            <a:r>
              <a:rPr lang="en-US" sz="4000" u="sng" dirty="0" smtClean="0"/>
              <a:t>Goals of Title I</a:t>
            </a:r>
          </a:p>
        </p:txBody>
      </p:sp>
      <p:sp>
        <p:nvSpPr>
          <p:cNvPr id="6148" name="Rectangle 3"/>
          <p:cNvSpPr>
            <a:spLocks noGrp="1" noChangeArrowheads="1"/>
          </p:cNvSpPr>
          <p:nvPr>
            <p:ph type="body" sz="half" idx="1"/>
          </p:nvPr>
        </p:nvSpPr>
        <p:spPr>
          <a:xfrm>
            <a:off x="685800" y="1600200"/>
            <a:ext cx="7224712" cy="3810000"/>
          </a:xfrm>
        </p:spPr>
        <p:txBody>
          <a:bodyPr/>
          <a:lstStyle/>
          <a:p>
            <a:pPr eaLnBrk="1" hangingPunct="1"/>
            <a:r>
              <a:rPr lang="en-US" sz="3000" dirty="0" smtClean="0"/>
              <a:t>Increase academic achievement</a:t>
            </a:r>
          </a:p>
          <a:p>
            <a:pPr eaLnBrk="1" hangingPunct="1"/>
            <a:r>
              <a:rPr lang="en-US" sz="3000" dirty="0" smtClean="0"/>
              <a:t>Provide direct instructional support to students</a:t>
            </a:r>
          </a:p>
          <a:p>
            <a:pPr eaLnBrk="1" hangingPunct="1"/>
            <a:r>
              <a:rPr lang="en-US" sz="3000" dirty="0" smtClean="0"/>
              <a:t>Provide professional development for teachers</a:t>
            </a:r>
          </a:p>
          <a:p>
            <a:pPr eaLnBrk="1" hangingPunct="1"/>
            <a:r>
              <a:rPr lang="en-US" sz="3000" dirty="0" smtClean="0"/>
              <a:t>Promote parent education and involvement</a:t>
            </a:r>
          </a:p>
        </p:txBody>
      </p:sp>
      <p:sp>
        <p:nvSpPr>
          <p:cNvPr id="7" name="Slide Number Placeholder 6"/>
          <p:cNvSpPr>
            <a:spLocks noGrp="1"/>
          </p:cNvSpPr>
          <p:nvPr>
            <p:ph type="sldNum" sz="quarter" idx="12"/>
          </p:nvPr>
        </p:nvSpPr>
        <p:spPr/>
        <p:txBody>
          <a:bodyPr/>
          <a:lstStyle/>
          <a:p>
            <a:pPr>
              <a:defRPr/>
            </a:pPr>
            <a:r>
              <a:rPr lang="en-US" dirty="0" smtClean="0"/>
              <a:t>Slide </a:t>
            </a:r>
            <a:fld id="{50644A56-4D7B-4DA5-96C5-F4DC6B76C276}"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990600" y="457200"/>
            <a:ext cx="6870700" cy="685800"/>
          </a:xfrm>
        </p:spPr>
        <p:txBody>
          <a:bodyPr/>
          <a:lstStyle/>
          <a:p>
            <a:pPr eaLnBrk="1" hangingPunct="1"/>
            <a:r>
              <a:rPr lang="en-US" sz="4000" u="sng" dirty="0" smtClean="0"/>
              <a:t>Parent Rights</a:t>
            </a:r>
          </a:p>
        </p:txBody>
      </p:sp>
      <p:sp>
        <p:nvSpPr>
          <p:cNvPr id="7172" name="Rectangle 3"/>
          <p:cNvSpPr>
            <a:spLocks noGrp="1" noChangeArrowheads="1"/>
          </p:cNvSpPr>
          <p:nvPr>
            <p:ph type="body" idx="1"/>
          </p:nvPr>
        </p:nvSpPr>
        <p:spPr>
          <a:xfrm>
            <a:off x="228600" y="1295400"/>
            <a:ext cx="8763000" cy="4724400"/>
          </a:xfrm>
        </p:spPr>
        <p:txBody>
          <a:bodyPr/>
          <a:lstStyle/>
          <a:p>
            <a:pPr eaLnBrk="1" hangingPunct="1">
              <a:lnSpc>
                <a:spcPct val="90000"/>
              </a:lnSpc>
            </a:pPr>
            <a:r>
              <a:rPr lang="en-US" sz="3000" dirty="0" smtClean="0"/>
              <a:t>Ask for meetings and trainings.</a:t>
            </a:r>
          </a:p>
          <a:p>
            <a:pPr eaLnBrk="1" hangingPunct="1">
              <a:lnSpc>
                <a:spcPct val="90000"/>
              </a:lnSpc>
              <a:spcBef>
                <a:spcPct val="50000"/>
              </a:spcBef>
            </a:pPr>
            <a:r>
              <a:rPr lang="en-US" sz="3000" dirty="0" smtClean="0"/>
              <a:t>Review the results of annual parent involvement effectiveness survey.</a:t>
            </a:r>
          </a:p>
          <a:p>
            <a:pPr eaLnBrk="1" hangingPunct="1">
              <a:lnSpc>
                <a:spcPct val="90000"/>
              </a:lnSpc>
              <a:spcBef>
                <a:spcPct val="50000"/>
              </a:spcBef>
            </a:pPr>
            <a:r>
              <a:rPr lang="en-US" sz="3000" dirty="0" smtClean="0"/>
              <a:t>Review the school’s achievement data.</a:t>
            </a:r>
          </a:p>
          <a:p>
            <a:pPr eaLnBrk="1" hangingPunct="1">
              <a:lnSpc>
                <a:spcPct val="90000"/>
              </a:lnSpc>
              <a:spcBef>
                <a:spcPct val="50000"/>
              </a:spcBef>
            </a:pPr>
            <a:r>
              <a:rPr lang="en-US" sz="3000" dirty="0" smtClean="0"/>
              <a:t>Review the parent involvement plan in the Single Plan for Student Achievement (SPSA).</a:t>
            </a:r>
          </a:p>
          <a:p>
            <a:pPr eaLnBrk="1" hangingPunct="1">
              <a:lnSpc>
                <a:spcPct val="90000"/>
              </a:lnSpc>
              <a:spcBef>
                <a:spcPct val="50000"/>
              </a:spcBef>
              <a:tabLst>
                <a:tab pos="1768475" algn="l"/>
              </a:tabLst>
            </a:pPr>
            <a:r>
              <a:rPr lang="en-US" sz="3000" dirty="0" smtClean="0"/>
              <a:t>Review and modify the </a:t>
            </a:r>
            <a:r>
              <a:rPr lang="en-US" sz="3000" u="sng" dirty="0" smtClean="0"/>
              <a:t>site</a:t>
            </a:r>
            <a:r>
              <a:rPr lang="en-US" sz="3000" dirty="0" smtClean="0"/>
              <a:t> Title I Parent Involvement Policy and Home/School Compact.</a:t>
            </a:r>
          </a:p>
        </p:txBody>
      </p:sp>
      <p:sp>
        <p:nvSpPr>
          <p:cNvPr id="7" name="Slide Number Placeholder 6"/>
          <p:cNvSpPr>
            <a:spLocks noGrp="1"/>
          </p:cNvSpPr>
          <p:nvPr>
            <p:ph type="sldNum" sz="quarter" idx="12"/>
          </p:nvPr>
        </p:nvSpPr>
        <p:spPr/>
        <p:txBody>
          <a:bodyPr/>
          <a:lstStyle/>
          <a:p>
            <a:pPr>
              <a:defRPr/>
            </a:pPr>
            <a:r>
              <a:rPr lang="en-US" dirty="0" smtClean="0"/>
              <a:t>Slide </a:t>
            </a:r>
            <a:fld id="{8C462D2B-5802-4263-8FC6-3458DCC4BE6D}"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901700" y="457200"/>
            <a:ext cx="6870700" cy="914400"/>
          </a:xfrm>
        </p:spPr>
        <p:txBody>
          <a:bodyPr/>
          <a:lstStyle/>
          <a:p>
            <a:pPr eaLnBrk="1" hangingPunct="1"/>
            <a:r>
              <a:rPr lang="en-US" u="sng" dirty="0" smtClean="0"/>
              <a:t>Parent Involvement</a:t>
            </a:r>
          </a:p>
        </p:txBody>
      </p:sp>
      <p:sp>
        <p:nvSpPr>
          <p:cNvPr id="8196" name="Rectangle 3"/>
          <p:cNvSpPr>
            <a:spLocks noGrp="1" noChangeArrowheads="1"/>
          </p:cNvSpPr>
          <p:nvPr>
            <p:ph type="body" idx="1"/>
          </p:nvPr>
        </p:nvSpPr>
        <p:spPr>
          <a:xfrm>
            <a:off x="685800" y="1600200"/>
            <a:ext cx="7696200" cy="4419600"/>
          </a:xfrm>
        </p:spPr>
        <p:txBody>
          <a:bodyPr/>
          <a:lstStyle/>
          <a:p>
            <a:pPr eaLnBrk="1" hangingPunct="1">
              <a:buFontTx/>
              <a:buNone/>
            </a:pPr>
            <a:r>
              <a:rPr lang="en-US" dirty="0" smtClean="0"/>
              <a:t>	</a:t>
            </a:r>
            <a:r>
              <a:rPr lang="en-US" sz="3100" dirty="0" smtClean="0"/>
              <a:t>The School Site Council (SSC) provides parents with an opportunity to be involved in the academic program of the school.  The SSC develops, monitors, and evaluates the Single Plan for Student Achievement (SPSA) to implement programs and services that support students.</a:t>
            </a:r>
          </a:p>
        </p:txBody>
      </p:sp>
      <p:sp>
        <p:nvSpPr>
          <p:cNvPr id="7" name="Slide Number Placeholder 6"/>
          <p:cNvSpPr>
            <a:spLocks noGrp="1"/>
          </p:cNvSpPr>
          <p:nvPr>
            <p:ph type="sldNum" sz="quarter" idx="12"/>
          </p:nvPr>
        </p:nvSpPr>
        <p:spPr/>
        <p:txBody>
          <a:bodyPr/>
          <a:lstStyle/>
          <a:p>
            <a:pPr>
              <a:defRPr/>
            </a:pPr>
            <a:r>
              <a:rPr lang="en-US" dirty="0" smtClean="0"/>
              <a:t>Slide </a:t>
            </a:r>
            <a:fld id="{8C462D2B-5802-4263-8FC6-3458DCC4BE6D}"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990600" y="914400"/>
            <a:ext cx="6870700" cy="1295400"/>
          </a:xfrm>
        </p:spPr>
        <p:txBody>
          <a:bodyPr/>
          <a:lstStyle/>
          <a:p>
            <a:pPr eaLnBrk="1" hangingPunct="1"/>
            <a:r>
              <a:rPr lang="en-US" u="sng" dirty="0" smtClean="0"/>
              <a:t>Parent Involvement</a:t>
            </a:r>
            <a:r>
              <a:rPr lang="en-US" dirty="0" smtClean="0"/>
              <a:t/>
            </a:r>
            <a:br>
              <a:rPr lang="en-US" dirty="0" smtClean="0"/>
            </a:br>
            <a:r>
              <a:rPr lang="en-US" dirty="0" smtClean="0"/>
              <a:t>at our School</a:t>
            </a:r>
          </a:p>
        </p:txBody>
      </p:sp>
      <p:sp>
        <p:nvSpPr>
          <p:cNvPr id="9220" name="Rectangle 3"/>
          <p:cNvSpPr>
            <a:spLocks noGrp="1" noChangeArrowheads="1"/>
          </p:cNvSpPr>
          <p:nvPr>
            <p:ph type="body" idx="1"/>
          </p:nvPr>
        </p:nvSpPr>
        <p:spPr>
          <a:xfrm>
            <a:off x="609600" y="2971800"/>
            <a:ext cx="7696200" cy="1752600"/>
          </a:xfrm>
        </p:spPr>
        <p:txBody>
          <a:bodyPr/>
          <a:lstStyle/>
          <a:p>
            <a:pPr algn="ctr" eaLnBrk="1" hangingPunct="1">
              <a:buFontTx/>
              <a:buNone/>
            </a:pPr>
            <a:r>
              <a:rPr lang="en-US" sz="3100" i="1" dirty="0" smtClean="0"/>
              <a:t>	</a:t>
            </a:r>
            <a:r>
              <a:rPr lang="en-US" sz="3600" i="1" dirty="0" smtClean="0"/>
              <a:t>Describe parent involvement</a:t>
            </a:r>
          </a:p>
          <a:p>
            <a:pPr algn="ctr" eaLnBrk="1" hangingPunct="1">
              <a:buFontTx/>
              <a:buNone/>
            </a:pPr>
            <a:r>
              <a:rPr lang="en-US" sz="3600" i="1" dirty="0" smtClean="0"/>
              <a:t>activities at your school.</a:t>
            </a:r>
          </a:p>
        </p:txBody>
      </p:sp>
      <p:sp>
        <p:nvSpPr>
          <p:cNvPr id="7" name="Slide Number Placeholder 6"/>
          <p:cNvSpPr>
            <a:spLocks noGrp="1"/>
          </p:cNvSpPr>
          <p:nvPr>
            <p:ph type="sldNum" sz="quarter" idx="12"/>
          </p:nvPr>
        </p:nvSpPr>
        <p:spPr/>
        <p:txBody>
          <a:bodyPr/>
          <a:lstStyle/>
          <a:p>
            <a:pPr>
              <a:defRPr/>
            </a:pPr>
            <a:r>
              <a:rPr lang="en-US" dirty="0" smtClean="0"/>
              <a:t>Slide </a:t>
            </a:r>
            <a:fld id="{8C462D2B-5802-4263-8FC6-3458DCC4BE6D}"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990600" y="762000"/>
            <a:ext cx="6870700" cy="838200"/>
          </a:xfrm>
        </p:spPr>
        <p:txBody>
          <a:bodyPr/>
          <a:lstStyle/>
          <a:p>
            <a:pPr eaLnBrk="1" hangingPunct="1"/>
            <a:r>
              <a:rPr lang="en-US" u="sng" dirty="0" smtClean="0"/>
              <a:t>School</a:t>
            </a:r>
            <a:r>
              <a:rPr lang="en-US" sz="4000" u="sng" dirty="0" smtClean="0"/>
              <a:t> Achievement Data</a:t>
            </a:r>
          </a:p>
        </p:txBody>
      </p:sp>
      <p:sp>
        <p:nvSpPr>
          <p:cNvPr id="10244" name="Rectangle 3"/>
          <p:cNvSpPr>
            <a:spLocks noGrp="1" noChangeArrowheads="1"/>
          </p:cNvSpPr>
          <p:nvPr>
            <p:ph type="body" idx="1"/>
          </p:nvPr>
        </p:nvSpPr>
        <p:spPr>
          <a:xfrm>
            <a:off x="533400" y="2133600"/>
            <a:ext cx="7772400" cy="2895600"/>
          </a:xfrm>
        </p:spPr>
        <p:txBody>
          <a:bodyPr/>
          <a:lstStyle/>
          <a:p>
            <a:pPr eaLnBrk="1" hangingPunct="1"/>
            <a:r>
              <a:rPr lang="en-US" sz="3000" dirty="0" smtClean="0"/>
              <a:t>Schools use data to align curriculum to state and district academic standards.</a:t>
            </a:r>
          </a:p>
          <a:p>
            <a:pPr eaLnBrk="1" hangingPunct="1">
              <a:spcBef>
                <a:spcPts val="2400"/>
              </a:spcBef>
            </a:pPr>
            <a:r>
              <a:rPr lang="en-US" sz="3000" dirty="0" smtClean="0"/>
              <a:t>Schools adjust instructional practices based on the findings of the assessment data.</a:t>
            </a:r>
          </a:p>
          <a:p>
            <a:pPr eaLnBrk="1" hangingPunct="1"/>
            <a:endParaRPr lang="en-US" sz="3000" dirty="0" smtClean="0"/>
          </a:p>
        </p:txBody>
      </p:sp>
      <p:sp>
        <p:nvSpPr>
          <p:cNvPr id="7" name="Slide Number Placeholder 6"/>
          <p:cNvSpPr>
            <a:spLocks noGrp="1"/>
          </p:cNvSpPr>
          <p:nvPr>
            <p:ph type="sldNum" sz="quarter" idx="12"/>
          </p:nvPr>
        </p:nvSpPr>
        <p:spPr/>
        <p:txBody>
          <a:bodyPr/>
          <a:lstStyle/>
          <a:p>
            <a:pPr>
              <a:defRPr/>
            </a:pPr>
            <a:r>
              <a:rPr lang="en-US" dirty="0" smtClean="0"/>
              <a:t>Slide </a:t>
            </a:r>
            <a:fld id="{8C462D2B-5802-4263-8FC6-3458DCC4BE6D}"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09600" y="762000"/>
            <a:ext cx="7391400" cy="838200"/>
          </a:xfrm>
        </p:spPr>
        <p:txBody>
          <a:bodyPr/>
          <a:lstStyle/>
          <a:p>
            <a:pPr eaLnBrk="1" hangingPunct="1"/>
            <a:r>
              <a:rPr lang="en-US" sz="4000" dirty="0" smtClean="0"/>
              <a:t>Our School </a:t>
            </a:r>
            <a:r>
              <a:rPr lang="en-US" sz="4000" u="sng" dirty="0" smtClean="0"/>
              <a:t>Performance Data</a:t>
            </a:r>
          </a:p>
        </p:txBody>
      </p:sp>
      <p:sp>
        <p:nvSpPr>
          <p:cNvPr id="11268" name="Rectangle 3"/>
          <p:cNvSpPr>
            <a:spLocks noGrp="1" noChangeArrowheads="1"/>
          </p:cNvSpPr>
          <p:nvPr>
            <p:ph type="body" idx="1"/>
          </p:nvPr>
        </p:nvSpPr>
        <p:spPr>
          <a:xfrm>
            <a:off x="609600" y="1981200"/>
            <a:ext cx="8305800" cy="2971800"/>
          </a:xfrm>
        </p:spPr>
        <p:txBody>
          <a:bodyPr/>
          <a:lstStyle/>
          <a:p>
            <a:pPr marL="0" indent="0" eaLnBrk="1" hangingPunct="1">
              <a:lnSpc>
                <a:spcPct val="150000"/>
              </a:lnSpc>
              <a:spcBef>
                <a:spcPts val="0"/>
              </a:spcBef>
              <a:buFontTx/>
              <a:buNone/>
            </a:pPr>
            <a:r>
              <a:rPr lang="en-US" sz="3000" i="1" dirty="0" smtClean="0"/>
              <a:t>Provide parents with the most current data and explain how the data were used to develop the goals and strategies in the Single Plan for Student Achievement (SPSA).</a:t>
            </a:r>
          </a:p>
        </p:txBody>
      </p:sp>
      <p:sp>
        <p:nvSpPr>
          <p:cNvPr id="7" name="Slide Number Placeholder 6"/>
          <p:cNvSpPr>
            <a:spLocks noGrp="1"/>
          </p:cNvSpPr>
          <p:nvPr>
            <p:ph type="sldNum" sz="quarter" idx="12"/>
          </p:nvPr>
        </p:nvSpPr>
        <p:spPr/>
        <p:txBody>
          <a:bodyPr/>
          <a:lstStyle/>
          <a:p>
            <a:pPr>
              <a:defRPr/>
            </a:pPr>
            <a:r>
              <a:rPr lang="en-US" dirty="0" smtClean="0"/>
              <a:t>Slide </a:t>
            </a:r>
            <a:fld id="{8C462D2B-5802-4263-8FC6-3458DCC4BE6D}"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1361</TotalTime>
  <Words>581</Words>
  <Application>Microsoft Office PowerPoint</Application>
  <PresentationFormat>On-screen Show (4:3)</PresentationFormat>
  <Paragraphs>92</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Crayons</vt:lpstr>
      <vt:lpstr>Annual Title 1 Parent Meeting</vt:lpstr>
      <vt:lpstr>Agenda  </vt:lpstr>
      <vt:lpstr>What is Title I?</vt:lpstr>
      <vt:lpstr>Goals of Title I</vt:lpstr>
      <vt:lpstr>Parent Rights</vt:lpstr>
      <vt:lpstr>Parent Involvement</vt:lpstr>
      <vt:lpstr>Parent Involvement at our School</vt:lpstr>
      <vt:lpstr>School Achievement Data</vt:lpstr>
      <vt:lpstr>Our School Performance Data</vt:lpstr>
      <vt:lpstr>Single Plan for Student Achievement or “SPSA”</vt:lpstr>
      <vt:lpstr>Single Plan for  Student Achievement</vt:lpstr>
      <vt:lpstr>Title I Funds  </vt:lpstr>
      <vt:lpstr>PowerPoint Presentation</vt:lpstr>
      <vt:lpstr>The Site Title I Parent Involvement Policy and  Home/School Compact </vt:lpstr>
      <vt:lpstr>Our Title I Parent Involvement Policy and Home School Compact</vt:lpstr>
      <vt:lpstr>Provide parents “Questions and Answer” time</vt:lpstr>
    </vt:vector>
  </TitlesOfParts>
  <Company>FUSD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Title 1 Parent Meeting</dc:title>
  <dc:creator>FUSD</dc:creator>
  <cp:lastModifiedBy>San Diego Unified School District</cp:lastModifiedBy>
  <cp:revision>157</cp:revision>
  <cp:lastPrinted>2014-08-07T00:14:49Z</cp:lastPrinted>
  <dcterms:created xsi:type="dcterms:W3CDTF">2001-01-16T19:21:27Z</dcterms:created>
  <dcterms:modified xsi:type="dcterms:W3CDTF">2016-09-22T21:10:58Z</dcterms:modified>
</cp:coreProperties>
</file>